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16" r:id="rId4"/>
  </p:sldMasterIdLst>
  <p:sldIdLst>
    <p:sldId id="256" r:id="rId5"/>
    <p:sldId id="257" r:id="rId6"/>
    <p:sldId id="258" r:id="rId7"/>
    <p:sldId id="263" r:id="rId8"/>
    <p:sldId id="259" r:id="rId9"/>
    <p:sldId id="260" r:id="rId10"/>
    <p:sldId id="261" r:id="rId11"/>
    <p:sldId id="262" r:id="rId12"/>
    <p:sldId id="264"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114" d="100"/>
          <a:sy n="114" d="100"/>
        </p:scale>
        <p:origin x="474"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viewProps" Target="viewProp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presProps" Target="presProps.xml"/></Relationships>
</file>

<file path=ppt/diagrams/_rels/data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_rels/drawing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28216C7-11FC-48CA-BF13-BF819AE69B61}" type="doc">
      <dgm:prSet loTypeId="urn:microsoft.com/office/officeart/2005/8/layout/hierarchy1" loCatId="hierarchy" qsTypeId="urn:microsoft.com/office/officeart/2005/8/quickstyle/simple1" qsCatId="simple" csTypeId="urn:microsoft.com/office/officeart/2005/8/colors/colorful2" csCatId="colorful"/>
      <dgm:spPr/>
      <dgm:t>
        <a:bodyPr/>
        <a:lstStyle/>
        <a:p>
          <a:endParaRPr lang="en-US"/>
        </a:p>
      </dgm:t>
    </dgm:pt>
    <dgm:pt modelId="{66A382DC-7092-4B13-BC9B-4F3A64C61F85}">
      <dgm:prSet/>
      <dgm:spPr/>
      <dgm:t>
        <a:bodyPr/>
        <a:lstStyle/>
        <a:p>
          <a:r>
            <a:rPr lang="en-AU"/>
            <a:t>Updates to COE</a:t>
          </a:r>
          <a:endParaRPr lang="en-US"/>
        </a:p>
      </dgm:t>
    </dgm:pt>
    <dgm:pt modelId="{EC336AC2-7A48-4661-A27A-112085C2DFCD}" type="parTrans" cxnId="{0AB7CE8F-76BB-48B6-A342-D9F721210F2F}">
      <dgm:prSet/>
      <dgm:spPr/>
      <dgm:t>
        <a:bodyPr/>
        <a:lstStyle/>
        <a:p>
          <a:endParaRPr lang="en-US"/>
        </a:p>
      </dgm:t>
    </dgm:pt>
    <dgm:pt modelId="{7426F6AA-1054-4E43-822F-90716ED1D267}" type="sibTrans" cxnId="{0AB7CE8F-76BB-48B6-A342-D9F721210F2F}">
      <dgm:prSet/>
      <dgm:spPr/>
      <dgm:t>
        <a:bodyPr/>
        <a:lstStyle/>
        <a:p>
          <a:endParaRPr lang="en-US"/>
        </a:p>
      </dgm:t>
    </dgm:pt>
    <dgm:pt modelId="{287032B4-7B9D-4C6B-8C53-DBB502CB2339}">
      <dgm:prSet/>
      <dgm:spPr/>
      <dgm:t>
        <a:bodyPr/>
        <a:lstStyle/>
        <a:p>
          <a:r>
            <a:rPr lang="en-AU"/>
            <a:t>Best ways to Avoid Cyber Threats</a:t>
          </a:r>
          <a:endParaRPr lang="en-US"/>
        </a:p>
      </dgm:t>
    </dgm:pt>
    <dgm:pt modelId="{EE64DEE1-0067-44BA-BBE1-EE651F610E3B}" type="parTrans" cxnId="{9D34429E-0ECC-42C7-BC26-A063DE7F0783}">
      <dgm:prSet/>
      <dgm:spPr/>
      <dgm:t>
        <a:bodyPr/>
        <a:lstStyle/>
        <a:p>
          <a:endParaRPr lang="en-US"/>
        </a:p>
      </dgm:t>
    </dgm:pt>
    <dgm:pt modelId="{184D0AD4-9663-44AB-BB9F-26CBB18B92E7}" type="sibTrans" cxnId="{9D34429E-0ECC-42C7-BC26-A063DE7F0783}">
      <dgm:prSet/>
      <dgm:spPr/>
      <dgm:t>
        <a:bodyPr/>
        <a:lstStyle/>
        <a:p>
          <a:endParaRPr lang="en-US"/>
        </a:p>
      </dgm:t>
    </dgm:pt>
    <dgm:pt modelId="{A9A1D2DC-5506-439B-B6EB-55C63B9913DC}" type="pres">
      <dgm:prSet presAssocID="{F28216C7-11FC-48CA-BF13-BF819AE69B61}" presName="hierChild1" presStyleCnt="0">
        <dgm:presLayoutVars>
          <dgm:chPref val="1"/>
          <dgm:dir/>
          <dgm:animOne val="branch"/>
          <dgm:animLvl val="lvl"/>
          <dgm:resizeHandles/>
        </dgm:presLayoutVars>
      </dgm:prSet>
      <dgm:spPr/>
    </dgm:pt>
    <dgm:pt modelId="{9FF1411C-1B52-4A11-B51E-D69A47B32AAD}" type="pres">
      <dgm:prSet presAssocID="{66A382DC-7092-4B13-BC9B-4F3A64C61F85}" presName="hierRoot1" presStyleCnt="0"/>
      <dgm:spPr/>
    </dgm:pt>
    <dgm:pt modelId="{BE1D770A-893E-412B-A515-BF554424C0FA}" type="pres">
      <dgm:prSet presAssocID="{66A382DC-7092-4B13-BC9B-4F3A64C61F85}" presName="composite" presStyleCnt="0"/>
      <dgm:spPr/>
    </dgm:pt>
    <dgm:pt modelId="{EF2C5C4F-D047-4337-93F3-845C59E4284F}" type="pres">
      <dgm:prSet presAssocID="{66A382DC-7092-4B13-BC9B-4F3A64C61F85}" presName="background" presStyleLbl="node0" presStyleIdx="0" presStyleCnt="2"/>
      <dgm:spPr/>
    </dgm:pt>
    <dgm:pt modelId="{56977CFA-D333-43AB-95E0-59A54B8416F1}" type="pres">
      <dgm:prSet presAssocID="{66A382DC-7092-4B13-BC9B-4F3A64C61F85}" presName="text" presStyleLbl="fgAcc0" presStyleIdx="0" presStyleCnt="2">
        <dgm:presLayoutVars>
          <dgm:chPref val="3"/>
        </dgm:presLayoutVars>
      </dgm:prSet>
      <dgm:spPr/>
    </dgm:pt>
    <dgm:pt modelId="{F153B2E5-FCDF-415B-A118-D22707016088}" type="pres">
      <dgm:prSet presAssocID="{66A382DC-7092-4B13-BC9B-4F3A64C61F85}" presName="hierChild2" presStyleCnt="0"/>
      <dgm:spPr/>
    </dgm:pt>
    <dgm:pt modelId="{470DB4D5-E17F-4123-89C1-E7F36772C092}" type="pres">
      <dgm:prSet presAssocID="{287032B4-7B9D-4C6B-8C53-DBB502CB2339}" presName="hierRoot1" presStyleCnt="0"/>
      <dgm:spPr/>
    </dgm:pt>
    <dgm:pt modelId="{882FEB85-08C9-49D1-89C7-D5215BA5539D}" type="pres">
      <dgm:prSet presAssocID="{287032B4-7B9D-4C6B-8C53-DBB502CB2339}" presName="composite" presStyleCnt="0"/>
      <dgm:spPr/>
    </dgm:pt>
    <dgm:pt modelId="{DA083EF0-16EF-4628-A6C5-F0F81AAB4134}" type="pres">
      <dgm:prSet presAssocID="{287032B4-7B9D-4C6B-8C53-DBB502CB2339}" presName="background" presStyleLbl="node0" presStyleIdx="1" presStyleCnt="2"/>
      <dgm:spPr/>
    </dgm:pt>
    <dgm:pt modelId="{C2980C93-6B1D-48FC-A882-72EE1BA51E84}" type="pres">
      <dgm:prSet presAssocID="{287032B4-7B9D-4C6B-8C53-DBB502CB2339}" presName="text" presStyleLbl="fgAcc0" presStyleIdx="1" presStyleCnt="2">
        <dgm:presLayoutVars>
          <dgm:chPref val="3"/>
        </dgm:presLayoutVars>
      </dgm:prSet>
      <dgm:spPr/>
    </dgm:pt>
    <dgm:pt modelId="{2E5560A3-0AAB-41EF-9416-F81E4FBE3C75}" type="pres">
      <dgm:prSet presAssocID="{287032B4-7B9D-4C6B-8C53-DBB502CB2339}" presName="hierChild2" presStyleCnt="0"/>
      <dgm:spPr/>
    </dgm:pt>
  </dgm:ptLst>
  <dgm:cxnLst>
    <dgm:cxn modelId="{DF7A6E42-2118-427D-AC7B-BD0A51FB1C26}" type="presOf" srcId="{66A382DC-7092-4B13-BC9B-4F3A64C61F85}" destId="{56977CFA-D333-43AB-95E0-59A54B8416F1}" srcOrd="0" destOrd="0" presId="urn:microsoft.com/office/officeart/2005/8/layout/hierarchy1"/>
    <dgm:cxn modelId="{3E580E52-E1F5-4327-9C32-C92EF2BD8370}" type="presOf" srcId="{287032B4-7B9D-4C6B-8C53-DBB502CB2339}" destId="{C2980C93-6B1D-48FC-A882-72EE1BA51E84}" srcOrd="0" destOrd="0" presId="urn:microsoft.com/office/officeart/2005/8/layout/hierarchy1"/>
    <dgm:cxn modelId="{0AB7CE8F-76BB-48B6-A342-D9F721210F2F}" srcId="{F28216C7-11FC-48CA-BF13-BF819AE69B61}" destId="{66A382DC-7092-4B13-BC9B-4F3A64C61F85}" srcOrd="0" destOrd="0" parTransId="{EC336AC2-7A48-4661-A27A-112085C2DFCD}" sibTransId="{7426F6AA-1054-4E43-822F-90716ED1D267}"/>
    <dgm:cxn modelId="{9D34429E-0ECC-42C7-BC26-A063DE7F0783}" srcId="{F28216C7-11FC-48CA-BF13-BF819AE69B61}" destId="{287032B4-7B9D-4C6B-8C53-DBB502CB2339}" srcOrd="1" destOrd="0" parTransId="{EE64DEE1-0067-44BA-BBE1-EE651F610E3B}" sibTransId="{184D0AD4-9663-44AB-BB9F-26CBB18B92E7}"/>
    <dgm:cxn modelId="{504843FB-BB41-4FBE-BDAB-C1B1C548147B}" type="presOf" srcId="{F28216C7-11FC-48CA-BF13-BF819AE69B61}" destId="{A9A1D2DC-5506-439B-B6EB-55C63B9913DC}" srcOrd="0" destOrd="0" presId="urn:microsoft.com/office/officeart/2005/8/layout/hierarchy1"/>
    <dgm:cxn modelId="{486D4C60-1FCE-42D0-9A95-2096B1C968C1}" type="presParOf" srcId="{A9A1D2DC-5506-439B-B6EB-55C63B9913DC}" destId="{9FF1411C-1B52-4A11-B51E-D69A47B32AAD}" srcOrd="0" destOrd="0" presId="urn:microsoft.com/office/officeart/2005/8/layout/hierarchy1"/>
    <dgm:cxn modelId="{70B6DEDA-2C86-48E8-A6C5-6E47D1AC99BF}" type="presParOf" srcId="{9FF1411C-1B52-4A11-B51E-D69A47B32AAD}" destId="{BE1D770A-893E-412B-A515-BF554424C0FA}" srcOrd="0" destOrd="0" presId="urn:microsoft.com/office/officeart/2005/8/layout/hierarchy1"/>
    <dgm:cxn modelId="{25FDB96A-FC88-420A-8381-2D82A6E7DCE6}" type="presParOf" srcId="{BE1D770A-893E-412B-A515-BF554424C0FA}" destId="{EF2C5C4F-D047-4337-93F3-845C59E4284F}" srcOrd="0" destOrd="0" presId="urn:microsoft.com/office/officeart/2005/8/layout/hierarchy1"/>
    <dgm:cxn modelId="{D20931CF-ED20-45F2-B3AF-9F211F51C003}" type="presParOf" srcId="{BE1D770A-893E-412B-A515-BF554424C0FA}" destId="{56977CFA-D333-43AB-95E0-59A54B8416F1}" srcOrd="1" destOrd="0" presId="urn:microsoft.com/office/officeart/2005/8/layout/hierarchy1"/>
    <dgm:cxn modelId="{0919B8F3-6F48-4672-ACB0-35A2BF0C52D5}" type="presParOf" srcId="{9FF1411C-1B52-4A11-B51E-D69A47B32AAD}" destId="{F153B2E5-FCDF-415B-A118-D22707016088}" srcOrd="1" destOrd="0" presId="urn:microsoft.com/office/officeart/2005/8/layout/hierarchy1"/>
    <dgm:cxn modelId="{057D1324-E447-4D16-87FF-20EAF436F607}" type="presParOf" srcId="{A9A1D2DC-5506-439B-B6EB-55C63B9913DC}" destId="{470DB4D5-E17F-4123-89C1-E7F36772C092}" srcOrd="1" destOrd="0" presId="urn:microsoft.com/office/officeart/2005/8/layout/hierarchy1"/>
    <dgm:cxn modelId="{51D7927D-2A9D-41B1-8CFF-FB7A6168A848}" type="presParOf" srcId="{470DB4D5-E17F-4123-89C1-E7F36772C092}" destId="{882FEB85-08C9-49D1-89C7-D5215BA5539D}" srcOrd="0" destOrd="0" presId="urn:microsoft.com/office/officeart/2005/8/layout/hierarchy1"/>
    <dgm:cxn modelId="{215C409A-1DF5-46CA-833A-16BBEB578DDF}" type="presParOf" srcId="{882FEB85-08C9-49D1-89C7-D5215BA5539D}" destId="{DA083EF0-16EF-4628-A6C5-F0F81AAB4134}" srcOrd="0" destOrd="0" presId="urn:microsoft.com/office/officeart/2005/8/layout/hierarchy1"/>
    <dgm:cxn modelId="{DB447A33-4885-4AC6-98D3-46783C9AA728}" type="presParOf" srcId="{882FEB85-08C9-49D1-89C7-D5215BA5539D}" destId="{C2980C93-6B1D-48FC-A882-72EE1BA51E84}" srcOrd="1" destOrd="0" presId="urn:microsoft.com/office/officeart/2005/8/layout/hierarchy1"/>
    <dgm:cxn modelId="{73B000F7-C679-423A-836C-ECB0ECC066D8}" type="presParOf" srcId="{470DB4D5-E17F-4123-89C1-E7F36772C092}" destId="{2E5560A3-0AAB-41EF-9416-F81E4FBE3C75}" srcOrd="1" destOrd="0" presId="urn:microsoft.com/office/officeart/2005/8/layout/hierarchy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D08BEC1-725A-49AE-843D-CD211AFC2AC3}"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61D6F17E-E88A-40B3-A4E2-7CF15FE42442}">
      <dgm:prSet/>
      <dgm:spPr/>
      <dgm:t>
        <a:bodyPr/>
        <a:lstStyle/>
        <a:p>
          <a:pPr>
            <a:lnSpc>
              <a:spcPct val="100000"/>
            </a:lnSpc>
          </a:pPr>
          <a:r>
            <a:rPr lang="en-GB" dirty="0">
              <a:solidFill>
                <a:schemeClr val="bg1"/>
              </a:solidFill>
            </a:rPr>
            <a:t>Keep all devices password protected.</a:t>
          </a:r>
          <a:endParaRPr lang="en-US" dirty="0">
            <a:solidFill>
              <a:schemeClr val="bg1"/>
            </a:solidFill>
          </a:endParaRPr>
        </a:p>
      </dgm:t>
    </dgm:pt>
    <dgm:pt modelId="{598BEAB9-E4F3-4345-8003-2C7753F6832C}" type="parTrans" cxnId="{4D6AEAD5-23B9-401E-9317-E4E3DDB62307}">
      <dgm:prSet/>
      <dgm:spPr/>
      <dgm:t>
        <a:bodyPr/>
        <a:lstStyle/>
        <a:p>
          <a:endParaRPr lang="en-US"/>
        </a:p>
      </dgm:t>
    </dgm:pt>
    <dgm:pt modelId="{86E37964-6179-4430-B7BA-B3A53DA92AAD}" type="sibTrans" cxnId="{4D6AEAD5-23B9-401E-9317-E4E3DDB62307}">
      <dgm:prSet/>
      <dgm:spPr/>
      <dgm:t>
        <a:bodyPr/>
        <a:lstStyle/>
        <a:p>
          <a:endParaRPr lang="en-US"/>
        </a:p>
      </dgm:t>
    </dgm:pt>
    <dgm:pt modelId="{5CED2BB1-C7C4-470B-89E1-C8D3B23272FB}">
      <dgm:prSet/>
      <dgm:spPr/>
      <dgm:t>
        <a:bodyPr/>
        <a:lstStyle/>
        <a:p>
          <a:pPr>
            <a:lnSpc>
              <a:spcPct val="100000"/>
            </a:lnSpc>
          </a:pPr>
          <a:r>
            <a:rPr lang="en-GB" dirty="0">
              <a:solidFill>
                <a:schemeClr val="bg1"/>
              </a:solidFill>
            </a:rPr>
            <a:t>Choose and upgrade a complete antivirus software.</a:t>
          </a:r>
          <a:endParaRPr lang="en-US" dirty="0">
            <a:solidFill>
              <a:schemeClr val="bg1"/>
            </a:solidFill>
          </a:endParaRPr>
        </a:p>
      </dgm:t>
    </dgm:pt>
    <dgm:pt modelId="{90F601C5-06A0-4332-8DD0-AB4ACF9D60F9}" type="parTrans" cxnId="{65CC6A75-2397-4414-AC8D-1AC941C9D443}">
      <dgm:prSet/>
      <dgm:spPr/>
      <dgm:t>
        <a:bodyPr/>
        <a:lstStyle/>
        <a:p>
          <a:endParaRPr lang="en-US"/>
        </a:p>
      </dgm:t>
    </dgm:pt>
    <dgm:pt modelId="{925A0251-A188-43EF-8592-4BAD6D76AE58}" type="sibTrans" cxnId="{65CC6A75-2397-4414-AC8D-1AC941C9D443}">
      <dgm:prSet/>
      <dgm:spPr/>
      <dgm:t>
        <a:bodyPr/>
        <a:lstStyle/>
        <a:p>
          <a:endParaRPr lang="en-US"/>
        </a:p>
      </dgm:t>
    </dgm:pt>
    <dgm:pt modelId="{3EF48E90-959F-415D-995A-3CF3104749AE}">
      <dgm:prSet/>
      <dgm:spPr/>
      <dgm:t>
        <a:bodyPr/>
        <a:lstStyle/>
        <a:p>
          <a:pPr>
            <a:lnSpc>
              <a:spcPct val="100000"/>
            </a:lnSpc>
          </a:pPr>
          <a:r>
            <a:rPr lang="en-GB" dirty="0">
              <a:solidFill>
                <a:schemeClr val="bg1"/>
              </a:solidFill>
            </a:rPr>
            <a:t>Ensure they do not leave their devices exposed or unattended.</a:t>
          </a:r>
          <a:endParaRPr lang="en-US" dirty="0">
            <a:solidFill>
              <a:schemeClr val="bg1"/>
            </a:solidFill>
          </a:endParaRPr>
        </a:p>
      </dgm:t>
    </dgm:pt>
    <dgm:pt modelId="{0CDF62FD-358F-47B5-BB7B-60CA4721C5F7}" type="parTrans" cxnId="{85DBF1AD-AC89-47BB-B404-2818C206FD58}">
      <dgm:prSet/>
      <dgm:spPr/>
      <dgm:t>
        <a:bodyPr/>
        <a:lstStyle/>
        <a:p>
          <a:endParaRPr lang="en-US"/>
        </a:p>
      </dgm:t>
    </dgm:pt>
    <dgm:pt modelId="{5C50E341-86AE-4719-BC4E-A58CE6391170}" type="sibTrans" cxnId="{85DBF1AD-AC89-47BB-B404-2818C206FD58}">
      <dgm:prSet/>
      <dgm:spPr/>
      <dgm:t>
        <a:bodyPr/>
        <a:lstStyle/>
        <a:p>
          <a:endParaRPr lang="en-US"/>
        </a:p>
      </dgm:t>
    </dgm:pt>
    <dgm:pt modelId="{361B514C-C9CC-49B9-BF32-E5F24DC28FC5}" type="pres">
      <dgm:prSet presAssocID="{AD08BEC1-725A-49AE-843D-CD211AFC2AC3}" presName="root" presStyleCnt="0">
        <dgm:presLayoutVars>
          <dgm:dir/>
          <dgm:resizeHandles val="exact"/>
        </dgm:presLayoutVars>
      </dgm:prSet>
      <dgm:spPr/>
    </dgm:pt>
    <dgm:pt modelId="{FF9179E8-F27C-49E9-9290-EC799C457CDC}" type="pres">
      <dgm:prSet presAssocID="{61D6F17E-E88A-40B3-A4E2-7CF15FE42442}" presName="compNode" presStyleCnt="0"/>
      <dgm:spPr/>
    </dgm:pt>
    <dgm:pt modelId="{DFA4CD04-65ED-4BBD-8878-5425BFB01DB2}" type="pres">
      <dgm:prSet presAssocID="{61D6F17E-E88A-40B3-A4E2-7CF15FE42442}" presName="bgRect" presStyleLbl="bgShp" presStyleIdx="0" presStyleCnt="3"/>
      <dgm:spPr/>
    </dgm:pt>
    <dgm:pt modelId="{A5D394EE-576E-438C-B32F-8ECE26149B9A}" type="pres">
      <dgm:prSet presAssocID="{61D6F17E-E88A-40B3-A4E2-7CF15FE42442}"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Lock"/>
        </a:ext>
      </dgm:extLst>
    </dgm:pt>
    <dgm:pt modelId="{51AD3CE7-28BD-4398-8E15-792B02B982E1}" type="pres">
      <dgm:prSet presAssocID="{61D6F17E-E88A-40B3-A4E2-7CF15FE42442}" presName="spaceRect" presStyleCnt="0"/>
      <dgm:spPr/>
    </dgm:pt>
    <dgm:pt modelId="{91063FA1-6D74-43BF-8CC3-923FC67E7F70}" type="pres">
      <dgm:prSet presAssocID="{61D6F17E-E88A-40B3-A4E2-7CF15FE42442}" presName="parTx" presStyleLbl="revTx" presStyleIdx="0" presStyleCnt="3">
        <dgm:presLayoutVars>
          <dgm:chMax val="0"/>
          <dgm:chPref val="0"/>
        </dgm:presLayoutVars>
      </dgm:prSet>
      <dgm:spPr/>
    </dgm:pt>
    <dgm:pt modelId="{F5FFB954-B4D4-4597-A9A7-37333301CF3A}" type="pres">
      <dgm:prSet presAssocID="{86E37964-6179-4430-B7BA-B3A53DA92AAD}" presName="sibTrans" presStyleCnt="0"/>
      <dgm:spPr/>
    </dgm:pt>
    <dgm:pt modelId="{F849473A-8DC6-4E0E-8E46-BA8F4BB2B8E3}" type="pres">
      <dgm:prSet presAssocID="{5CED2BB1-C7C4-470B-89E1-C8D3B23272FB}" presName="compNode" presStyleCnt="0"/>
      <dgm:spPr/>
    </dgm:pt>
    <dgm:pt modelId="{1925A7F1-A6E2-45A2-A2F4-4DEB49D3AC06}" type="pres">
      <dgm:prSet presAssocID="{5CED2BB1-C7C4-470B-89E1-C8D3B23272FB}" presName="bgRect" presStyleLbl="bgShp" presStyleIdx="1" presStyleCnt="3"/>
      <dgm:spPr/>
    </dgm:pt>
    <dgm:pt modelId="{FFD27F05-2CC7-47E6-BCCD-8A3BD377DCF1}" type="pres">
      <dgm:prSet presAssocID="{5CED2BB1-C7C4-470B-89E1-C8D3B23272FB}"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Monitor"/>
        </a:ext>
      </dgm:extLst>
    </dgm:pt>
    <dgm:pt modelId="{99C0C64E-6135-4D62-B737-9B7ADD0D08A5}" type="pres">
      <dgm:prSet presAssocID="{5CED2BB1-C7C4-470B-89E1-C8D3B23272FB}" presName="spaceRect" presStyleCnt="0"/>
      <dgm:spPr/>
    </dgm:pt>
    <dgm:pt modelId="{F6DF03CD-D66A-4EE7-981A-66B064964894}" type="pres">
      <dgm:prSet presAssocID="{5CED2BB1-C7C4-470B-89E1-C8D3B23272FB}" presName="parTx" presStyleLbl="revTx" presStyleIdx="1" presStyleCnt="3">
        <dgm:presLayoutVars>
          <dgm:chMax val="0"/>
          <dgm:chPref val="0"/>
        </dgm:presLayoutVars>
      </dgm:prSet>
      <dgm:spPr/>
    </dgm:pt>
    <dgm:pt modelId="{50C2AA60-76FD-4447-8B1E-22B803517A99}" type="pres">
      <dgm:prSet presAssocID="{925A0251-A188-43EF-8592-4BAD6D76AE58}" presName="sibTrans" presStyleCnt="0"/>
      <dgm:spPr/>
    </dgm:pt>
    <dgm:pt modelId="{8CC83F2E-A3AF-47BA-90A6-DB53583C12C8}" type="pres">
      <dgm:prSet presAssocID="{3EF48E90-959F-415D-995A-3CF3104749AE}" presName="compNode" presStyleCnt="0"/>
      <dgm:spPr/>
    </dgm:pt>
    <dgm:pt modelId="{61240DD2-8A67-429D-BD68-E34F59CEC6C3}" type="pres">
      <dgm:prSet presAssocID="{3EF48E90-959F-415D-995A-3CF3104749AE}" presName="bgRect" presStyleLbl="bgShp" presStyleIdx="2" presStyleCnt="3"/>
      <dgm:spPr/>
    </dgm:pt>
    <dgm:pt modelId="{B7C12BAC-C505-4C24-B03C-AE7111C25011}" type="pres">
      <dgm:prSet presAssocID="{3EF48E90-959F-415D-995A-3CF3104749AE}"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USB"/>
        </a:ext>
      </dgm:extLst>
    </dgm:pt>
    <dgm:pt modelId="{A2024AFC-DA9A-47CD-8A99-D594DFC908B8}" type="pres">
      <dgm:prSet presAssocID="{3EF48E90-959F-415D-995A-3CF3104749AE}" presName="spaceRect" presStyleCnt="0"/>
      <dgm:spPr/>
    </dgm:pt>
    <dgm:pt modelId="{F6A7E6E5-A3B3-4B65-8827-1EAD6F02448F}" type="pres">
      <dgm:prSet presAssocID="{3EF48E90-959F-415D-995A-3CF3104749AE}" presName="parTx" presStyleLbl="revTx" presStyleIdx="2" presStyleCnt="3">
        <dgm:presLayoutVars>
          <dgm:chMax val="0"/>
          <dgm:chPref val="0"/>
        </dgm:presLayoutVars>
      </dgm:prSet>
      <dgm:spPr/>
    </dgm:pt>
  </dgm:ptLst>
  <dgm:cxnLst>
    <dgm:cxn modelId="{19687904-8DDF-4A9C-9A2C-C6AB3E02B67B}" type="presOf" srcId="{61D6F17E-E88A-40B3-A4E2-7CF15FE42442}" destId="{91063FA1-6D74-43BF-8CC3-923FC67E7F70}" srcOrd="0" destOrd="0" presId="urn:microsoft.com/office/officeart/2018/2/layout/IconVerticalSolidList"/>
    <dgm:cxn modelId="{44F11509-E4DD-47D4-8463-CC14E62106EA}" type="presOf" srcId="{AD08BEC1-725A-49AE-843D-CD211AFC2AC3}" destId="{361B514C-C9CC-49B9-BF32-E5F24DC28FC5}" srcOrd="0" destOrd="0" presId="urn:microsoft.com/office/officeart/2018/2/layout/IconVerticalSolidList"/>
    <dgm:cxn modelId="{65CC6A75-2397-4414-AC8D-1AC941C9D443}" srcId="{AD08BEC1-725A-49AE-843D-CD211AFC2AC3}" destId="{5CED2BB1-C7C4-470B-89E1-C8D3B23272FB}" srcOrd="1" destOrd="0" parTransId="{90F601C5-06A0-4332-8DD0-AB4ACF9D60F9}" sibTransId="{925A0251-A188-43EF-8592-4BAD6D76AE58}"/>
    <dgm:cxn modelId="{0238CCA0-FBA1-4F5C-A365-4763BF5FC34E}" type="presOf" srcId="{3EF48E90-959F-415D-995A-3CF3104749AE}" destId="{F6A7E6E5-A3B3-4B65-8827-1EAD6F02448F}" srcOrd="0" destOrd="0" presId="urn:microsoft.com/office/officeart/2018/2/layout/IconVerticalSolidList"/>
    <dgm:cxn modelId="{85DBF1AD-AC89-47BB-B404-2818C206FD58}" srcId="{AD08BEC1-725A-49AE-843D-CD211AFC2AC3}" destId="{3EF48E90-959F-415D-995A-3CF3104749AE}" srcOrd="2" destOrd="0" parTransId="{0CDF62FD-358F-47B5-BB7B-60CA4721C5F7}" sibTransId="{5C50E341-86AE-4719-BC4E-A58CE6391170}"/>
    <dgm:cxn modelId="{4D6AEAD5-23B9-401E-9317-E4E3DDB62307}" srcId="{AD08BEC1-725A-49AE-843D-CD211AFC2AC3}" destId="{61D6F17E-E88A-40B3-A4E2-7CF15FE42442}" srcOrd="0" destOrd="0" parTransId="{598BEAB9-E4F3-4345-8003-2C7753F6832C}" sibTransId="{86E37964-6179-4430-B7BA-B3A53DA92AAD}"/>
    <dgm:cxn modelId="{AD5B6FFA-B77C-41D0-9E5A-A96969D3AF75}" type="presOf" srcId="{5CED2BB1-C7C4-470B-89E1-C8D3B23272FB}" destId="{F6DF03CD-D66A-4EE7-981A-66B064964894}" srcOrd="0" destOrd="0" presId="urn:microsoft.com/office/officeart/2018/2/layout/IconVerticalSolidList"/>
    <dgm:cxn modelId="{7F11CE53-23AE-44DE-B301-7F7AB56CFA6B}" type="presParOf" srcId="{361B514C-C9CC-49B9-BF32-E5F24DC28FC5}" destId="{FF9179E8-F27C-49E9-9290-EC799C457CDC}" srcOrd="0" destOrd="0" presId="urn:microsoft.com/office/officeart/2018/2/layout/IconVerticalSolidList"/>
    <dgm:cxn modelId="{61BF62AF-12F6-4612-BC59-1176D3FF090E}" type="presParOf" srcId="{FF9179E8-F27C-49E9-9290-EC799C457CDC}" destId="{DFA4CD04-65ED-4BBD-8878-5425BFB01DB2}" srcOrd="0" destOrd="0" presId="urn:microsoft.com/office/officeart/2018/2/layout/IconVerticalSolidList"/>
    <dgm:cxn modelId="{33794AB0-0C97-497F-80F7-05FBBF46FD40}" type="presParOf" srcId="{FF9179E8-F27C-49E9-9290-EC799C457CDC}" destId="{A5D394EE-576E-438C-B32F-8ECE26149B9A}" srcOrd="1" destOrd="0" presId="urn:microsoft.com/office/officeart/2018/2/layout/IconVerticalSolidList"/>
    <dgm:cxn modelId="{4D5F8F25-FCBE-41B1-ADBD-099CDCD8F1E7}" type="presParOf" srcId="{FF9179E8-F27C-49E9-9290-EC799C457CDC}" destId="{51AD3CE7-28BD-4398-8E15-792B02B982E1}" srcOrd="2" destOrd="0" presId="urn:microsoft.com/office/officeart/2018/2/layout/IconVerticalSolidList"/>
    <dgm:cxn modelId="{4DCDBB71-BD52-4DDE-BBC9-F5A9BE1D35FB}" type="presParOf" srcId="{FF9179E8-F27C-49E9-9290-EC799C457CDC}" destId="{91063FA1-6D74-43BF-8CC3-923FC67E7F70}" srcOrd="3" destOrd="0" presId="urn:microsoft.com/office/officeart/2018/2/layout/IconVerticalSolidList"/>
    <dgm:cxn modelId="{646286B8-3471-4331-9E7A-57DC2079C1FD}" type="presParOf" srcId="{361B514C-C9CC-49B9-BF32-E5F24DC28FC5}" destId="{F5FFB954-B4D4-4597-A9A7-37333301CF3A}" srcOrd="1" destOrd="0" presId="urn:microsoft.com/office/officeart/2018/2/layout/IconVerticalSolidList"/>
    <dgm:cxn modelId="{34D82D5A-03C8-4F53-9043-D90BF2E67C56}" type="presParOf" srcId="{361B514C-C9CC-49B9-BF32-E5F24DC28FC5}" destId="{F849473A-8DC6-4E0E-8E46-BA8F4BB2B8E3}" srcOrd="2" destOrd="0" presId="urn:microsoft.com/office/officeart/2018/2/layout/IconVerticalSolidList"/>
    <dgm:cxn modelId="{40D02348-8631-47EE-97A7-9C61FCD9CFBB}" type="presParOf" srcId="{F849473A-8DC6-4E0E-8E46-BA8F4BB2B8E3}" destId="{1925A7F1-A6E2-45A2-A2F4-4DEB49D3AC06}" srcOrd="0" destOrd="0" presId="urn:microsoft.com/office/officeart/2018/2/layout/IconVerticalSolidList"/>
    <dgm:cxn modelId="{256890BD-CE07-46E9-8F76-F38E5CEF3CDF}" type="presParOf" srcId="{F849473A-8DC6-4E0E-8E46-BA8F4BB2B8E3}" destId="{FFD27F05-2CC7-47E6-BCCD-8A3BD377DCF1}" srcOrd="1" destOrd="0" presId="urn:microsoft.com/office/officeart/2018/2/layout/IconVerticalSolidList"/>
    <dgm:cxn modelId="{21186161-CD6E-4367-938D-F0F9CDF775D7}" type="presParOf" srcId="{F849473A-8DC6-4E0E-8E46-BA8F4BB2B8E3}" destId="{99C0C64E-6135-4D62-B737-9B7ADD0D08A5}" srcOrd="2" destOrd="0" presId="urn:microsoft.com/office/officeart/2018/2/layout/IconVerticalSolidList"/>
    <dgm:cxn modelId="{24B072F1-2096-4C97-B03B-773748DC8670}" type="presParOf" srcId="{F849473A-8DC6-4E0E-8E46-BA8F4BB2B8E3}" destId="{F6DF03CD-D66A-4EE7-981A-66B064964894}" srcOrd="3" destOrd="0" presId="urn:microsoft.com/office/officeart/2018/2/layout/IconVerticalSolidList"/>
    <dgm:cxn modelId="{8F26A9A6-44E1-4249-9C15-7AECCB562899}" type="presParOf" srcId="{361B514C-C9CC-49B9-BF32-E5F24DC28FC5}" destId="{50C2AA60-76FD-4447-8B1E-22B803517A99}" srcOrd="3" destOrd="0" presId="urn:microsoft.com/office/officeart/2018/2/layout/IconVerticalSolidList"/>
    <dgm:cxn modelId="{68C8AE57-47A1-4E04-9816-D22A05BED54C}" type="presParOf" srcId="{361B514C-C9CC-49B9-BF32-E5F24DC28FC5}" destId="{8CC83F2E-A3AF-47BA-90A6-DB53583C12C8}" srcOrd="4" destOrd="0" presId="urn:microsoft.com/office/officeart/2018/2/layout/IconVerticalSolidList"/>
    <dgm:cxn modelId="{AFDC7B32-A5CB-420E-B3AD-FE5F689892E1}" type="presParOf" srcId="{8CC83F2E-A3AF-47BA-90A6-DB53583C12C8}" destId="{61240DD2-8A67-429D-BD68-E34F59CEC6C3}" srcOrd="0" destOrd="0" presId="urn:microsoft.com/office/officeart/2018/2/layout/IconVerticalSolidList"/>
    <dgm:cxn modelId="{C7739683-27D6-4097-A0CF-51B62FD90C0F}" type="presParOf" srcId="{8CC83F2E-A3AF-47BA-90A6-DB53583C12C8}" destId="{B7C12BAC-C505-4C24-B03C-AE7111C25011}" srcOrd="1" destOrd="0" presId="urn:microsoft.com/office/officeart/2018/2/layout/IconVerticalSolidList"/>
    <dgm:cxn modelId="{66B8868D-3B5E-44E0-A5B3-3EF590AA7E82}" type="presParOf" srcId="{8CC83F2E-A3AF-47BA-90A6-DB53583C12C8}" destId="{A2024AFC-DA9A-47CD-8A99-D594DFC908B8}" srcOrd="2" destOrd="0" presId="urn:microsoft.com/office/officeart/2018/2/layout/IconVerticalSolidList"/>
    <dgm:cxn modelId="{24C1D776-072C-4F47-8BED-0A873F05C139}" type="presParOf" srcId="{8CC83F2E-A3AF-47BA-90A6-DB53583C12C8}" destId="{F6A7E6E5-A3B3-4B65-8827-1EAD6F02448F}"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2C5C4F-D047-4337-93F3-845C59E4284F}">
      <dsp:nvSpPr>
        <dsp:cNvPr id="0" name=""/>
        <dsp:cNvSpPr/>
      </dsp:nvSpPr>
      <dsp:spPr>
        <a:xfrm>
          <a:off x="1209" y="122113"/>
          <a:ext cx="4244392" cy="2695188"/>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6977CFA-D333-43AB-95E0-59A54B8416F1}">
      <dsp:nvSpPr>
        <dsp:cNvPr id="0" name=""/>
        <dsp:cNvSpPr/>
      </dsp:nvSpPr>
      <dsp:spPr>
        <a:xfrm>
          <a:off x="472808" y="570133"/>
          <a:ext cx="4244392" cy="2695188"/>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82880" tIns="182880" rIns="182880" bIns="182880" numCol="1" spcCol="1270" anchor="ctr" anchorCtr="0">
          <a:noAutofit/>
        </a:bodyPr>
        <a:lstStyle/>
        <a:p>
          <a:pPr marL="0" lvl="0" indent="0" algn="ctr" defTabSz="2133600">
            <a:lnSpc>
              <a:spcPct val="90000"/>
            </a:lnSpc>
            <a:spcBef>
              <a:spcPct val="0"/>
            </a:spcBef>
            <a:spcAft>
              <a:spcPct val="35000"/>
            </a:spcAft>
            <a:buNone/>
          </a:pPr>
          <a:r>
            <a:rPr lang="en-AU" sz="4800" kern="1200"/>
            <a:t>Updates to COE</a:t>
          </a:r>
          <a:endParaRPr lang="en-US" sz="4800" kern="1200"/>
        </a:p>
      </dsp:txBody>
      <dsp:txXfrm>
        <a:off x="551747" y="649072"/>
        <a:ext cx="4086514" cy="2537310"/>
      </dsp:txXfrm>
    </dsp:sp>
    <dsp:sp modelId="{DA083EF0-16EF-4628-A6C5-F0F81AAB4134}">
      <dsp:nvSpPr>
        <dsp:cNvPr id="0" name=""/>
        <dsp:cNvSpPr/>
      </dsp:nvSpPr>
      <dsp:spPr>
        <a:xfrm>
          <a:off x="5188799" y="122113"/>
          <a:ext cx="4244392" cy="2695188"/>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2980C93-6B1D-48FC-A882-72EE1BA51E84}">
      <dsp:nvSpPr>
        <dsp:cNvPr id="0" name=""/>
        <dsp:cNvSpPr/>
      </dsp:nvSpPr>
      <dsp:spPr>
        <a:xfrm>
          <a:off x="5660398" y="570133"/>
          <a:ext cx="4244392" cy="2695188"/>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82880" tIns="182880" rIns="182880" bIns="182880" numCol="1" spcCol="1270" anchor="ctr" anchorCtr="0">
          <a:noAutofit/>
        </a:bodyPr>
        <a:lstStyle/>
        <a:p>
          <a:pPr marL="0" lvl="0" indent="0" algn="ctr" defTabSz="2133600">
            <a:lnSpc>
              <a:spcPct val="90000"/>
            </a:lnSpc>
            <a:spcBef>
              <a:spcPct val="0"/>
            </a:spcBef>
            <a:spcAft>
              <a:spcPct val="35000"/>
            </a:spcAft>
            <a:buNone/>
          </a:pPr>
          <a:r>
            <a:rPr lang="en-AU" sz="4800" kern="1200"/>
            <a:t>Best ways to Avoid Cyber Threats</a:t>
          </a:r>
          <a:endParaRPr lang="en-US" sz="4800" kern="1200"/>
        </a:p>
      </dsp:txBody>
      <dsp:txXfrm>
        <a:off x="5739337" y="649072"/>
        <a:ext cx="4086514" cy="253731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A4CD04-65ED-4BBD-8878-5425BFB01DB2}">
      <dsp:nvSpPr>
        <dsp:cNvPr id="0" name=""/>
        <dsp:cNvSpPr/>
      </dsp:nvSpPr>
      <dsp:spPr>
        <a:xfrm>
          <a:off x="0" y="530"/>
          <a:ext cx="5981170" cy="124066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5D394EE-576E-438C-B32F-8ECE26149B9A}">
      <dsp:nvSpPr>
        <dsp:cNvPr id="0" name=""/>
        <dsp:cNvSpPr/>
      </dsp:nvSpPr>
      <dsp:spPr>
        <a:xfrm>
          <a:off x="375302" y="279680"/>
          <a:ext cx="682367" cy="68236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1063FA1-6D74-43BF-8CC3-923FC67E7F70}">
      <dsp:nvSpPr>
        <dsp:cNvPr id="0" name=""/>
        <dsp:cNvSpPr/>
      </dsp:nvSpPr>
      <dsp:spPr>
        <a:xfrm>
          <a:off x="1432972" y="530"/>
          <a:ext cx="4548197" cy="12406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304" tIns="131304" rIns="131304" bIns="131304" numCol="1" spcCol="1270" anchor="ctr" anchorCtr="0">
          <a:noAutofit/>
        </a:bodyPr>
        <a:lstStyle/>
        <a:p>
          <a:pPr marL="0" lvl="0" indent="0" algn="l" defTabSz="933450">
            <a:lnSpc>
              <a:spcPct val="100000"/>
            </a:lnSpc>
            <a:spcBef>
              <a:spcPct val="0"/>
            </a:spcBef>
            <a:spcAft>
              <a:spcPct val="35000"/>
            </a:spcAft>
            <a:buNone/>
          </a:pPr>
          <a:r>
            <a:rPr lang="en-GB" sz="2100" kern="1200" dirty="0">
              <a:solidFill>
                <a:schemeClr val="bg1"/>
              </a:solidFill>
            </a:rPr>
            <a:t>Keep all devices password protected.</a:t>
          </a:r>
          <a:endParaRPr lang="en-US" sz="2100" kern="1200" dirty="0">
            <a:solidFill>
              <a:schemeClr val="bg1"/>
            </a:solidFill>
          </a:endParaRPr>
        </a:p>
      </dsp:txBody>
      <dsp:txXfrm>
        <a:off x="1432972" y="530"/>
        <a:ext cx="4548197" cy="1240668"/>
      </dsp:txXfrm>
    </dsp:sp>
    <dsp:sp modelId="{1925A7F1-A6E2-45A2-A2F4-4DEB49D3AC06}">
      <dsp:nvSpPr>
        <dsp:cNvPr id="0" name=""/>
        <dsp:cNvSpPr/>
      </dsp:nvSpPr>
      <dsp:spPr>
        <a:xfrm>
          <a:off x="0" y="1551365"/>
          <a:ext cx="5981170" cy="124066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FD27F05-2CC7-47E6-BCCD-8A3BD377DCF1}">
      <dsp:nvSpPr>
        <dsp:cNvPr id="0" name=""/>
        <dsp:cNvSpPr/>
      </dsp:nvSpPr>
      <dsp:spPr>
        <a:xfrm>
          <a:off x="375302" y="1830516"/>
          <a:ext cx="682367" cy="68236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6DF03CD-D66A-4EE7-981A-66B064964894}">
      <dsp:nvSpPr>
        <dsp:cNvPr id="0" name=""/>
        <dsp:cNvSpPr/>
      </dsp:nvSpPr>
      <dsp:spPr>
        <a:xfrm>
          <a:off x="1432972" y="1551365"/>
          <a:ext cx="4548197" cy="12406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304" tIns="131304" rIns="131304" bIns="131304" numCol="1" spcCol="1270" anchor="ctr" anchorCtr="0">
          <a:noAutofit/>
        </a:bodyPr>
        <a:lstStyle/>
        <a:p>
          <a:pPr marL="0" lvl="0" indent="0" algn="l" defTabSz="933450">
            <a:lnSpc>
              <a:spcPct val="100000"/>
            </a:lnSpc>
            <a:spcBef>
              <a:spcPct val="0"/>
            </a:spcBef>
            <a:spcAft>
              <a:spcPct val="35000"/>
            </a:spcAft>
            <a:buNone/>
          </a:pPr>
          <a:r>
            <a:rPr lang="en-GB" sz="2100" kern="1200" dirty="0">
              <a:solidFill>
                <a:schemeClr val="bg1"/>
              </a:solidFill>
            </a:rPr>
            <a:t>Choose and upgrade a complete antivirus software.</a:t>
          </a:r>
          <a:endParaRPr lang="en-US" sz="2100" kern="1200" dirty="0">
            <a:solidFill>
              <a:schemeClr val="bg1"/>
            </a:solidFill>
          </a:endParaRPr>
        </a:p>
      </dsp:txBody>
      <dsp:txXfrm>
        <a:off x="1432972" y="1551365"/>
        <a:ext cx="4548197" cy="1240668"/>
      </dsp:txXfrm>
    </dsp:sp>
    <dsp:sp modelId="{61240DD2-8A67-429D-BD68-E34F59CEC6C3}">
      <dsp:nvSpPr>
        <dsp:cNvPr id="0" name=""/>
        <dsp:cNvSpPr/>
      </dsp:nvSpPr>
      <dsp:spPr>
        <a:xfrm>
          <a:off x="0" y="3102201"/>
          <a:ext cx="5981170" cy="124066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7C12BAC-C505-4C24-B03C-AE7111C25011}">
      <dsp:nvSpPr>
        <dsp:cNvPr id="0" name=""/>
        <dsp:cNvSpPr/>
      </dsp:nvSpPr>
      <dsp:spPr>
        <a:xfrm>
          <a:off x="375302" y="3381351"/>
          <a:ext cx="682367" cy="68236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6A7E6E5-A3B3-4B65-8827-1EAD6F02448F}">
      <dsp:nvSpPr>
        <dsp:cNvPr id="0" name=""/>
        <dsp:cNvSpPr/>
      </dsp:nvSpPr>
      <dsp:spPr>
        <a:xfrm>
          <a:off x="1432972" y="3102201"/>
          <a:ext cx="4548197" cy="12406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304" tIns="131304" rIns="131304" bIns="131304" numCol="1" spcCol="1270" anchor="ctr" anchorCtr="0">
          <a:noAutofit/>
        </a:bodyPr>
        <a:lstStyle/>
        <a:p>
          <a:pPr marL="0" lvl="0" indent="0" algn="l" defTabSz="933450">
            <a:lnSpc>
              <a:spcPct val="100000"/>
            </a:lnSpc>
            <a:spcBef>
              <a:spcPct val="0"/>
            </a:spcBef>
            <a:spcAft>
              <a:spcPct val="35000"/>
            </a:spcAft>
            <a:buNone/>
          </a:pPr>
          <a:r>
            <a:rPr lang="en-GB" sz="2100" kern="1200" dirty="0">
              <a:solidFill>
                <a:schemeClr val="bg1"/>
              </a:solidFill>
            </a:rPr>
            <a:t>Ensure they do not leave their devices exposed or unattended.</a:t>
          </a:r>
          <a:endParaRPr lang="en-US" sz="2100" kern="1200" dirty="0">
            <a:solidFill>
              <a:schemeClr val="bg1"/>
            </a:solidFill>
          </a:endParaRPr>
        </a:p>
      </dsp:txBody>
      <dsp:txXfrm>
        <a:off x="1432972" y="3102201"/>
        <a:ext cx="4548197" cy="1240668"/>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31892FA-BE18-42FA-A783-1DD969B1C07F}" type="datetimeFigureOut">
              <a:rPr lang="en-AU" smtClean="0"/>
              <a:t>10/03/2023</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59BBE65D-2B5F-4F10-B254-91CFE941E290}" type="slidenum">
              <a:rPr lang="en-AU" smtClean="0"/>
              <a:t>‹#›</a:t>
            </a:fld>
            <a:endParaRPr lang="en-AU"/>
          </a:p>
        </p:txBody>
      </p:sp>
    </p:spTree>
    <p:extLst>
      <p:ext uri="{BB962C8B-B14F-4D97-AF65-F5344CB8AC3E}">
        <p14:creationId xmlns:p14="http://schemas.microsoft.com/office/powerpoint/2010/main" val="40855054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31892FA-BE18-42FA-A783-1DD969B1C07F}" type="datetimeFigureOut">
              <a:rPr lang="en-AU" smtClean="0"/>
              <a:t>10/03/2023</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59BBE65D-2B5F-4F10-B254-91CFE941E290}" type="slidenum">
              <a:rPr lang="en-AU" smtClean="0"/>
              <a:t>‹#›</a:t>
            </a:fld>
            <a:endParaRPr lang="en-AU"/>
          </a:p>
        </p:txBody>
      </p:sp>
    </p:spTree>
    <p:extLst>
      <p:ext uri="{BB962C8B-B14F-4D97-AF65-F5344CB8AC3E}">
        <p14:creationId xmlns:p14="http://schemas.microsoft.com/office/powerpoint/2010/main" val="21318051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31892FA-BE18-42FA-A783-1DD969B1C07F}" type="datetimeFigureOut">
              <a:rPr lang="en-AU" smtClean="0"/>
              <a:t>10/03/2023</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59BBE65D-2B5F-4F10-B254-91CFE941E290}" type="slidenum">
              <a:rPr lang="en-AU" smtClean="0"/>
              <a:t>‹#›</a:t>
            </a:fld>
            <a:endParaRPr lang="en-AU"/>
          </a:p>
        </p:txBody>
      </p:sp>
    </p:spTree>
    <p:extLst>
      <p:ext uri="{BB962C8B-B14F-4D97-AF65-F5344CB8AC3E}">
        <p14:creationId xmlns:p14="http://schemas.microsoft.com/office/powerpoint/2010/main" val="17842220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231892FA-BE18-42FA-A783-1DD969B1C07F}" type="datetimeFigureOut">
              <a:rPr lang="en-AU" smtClean="0"/>
              <a:t>10/03/2023</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59BBE65D-2B5F-4F10-B254-91CFE941E290}" type="slidenum">
              <a:rPr lang="en-AU" smtClean="0"/>
              <a:t>‹#›</a:t>
            </a:fld>
            <a:endParaRPr lang="en-AU"/>
          </a:p>
        </p:txBody>
      </p:sp>
    </p:spTree>
    <p:extLst>
      <p:ext uri="{BB962C8B-B14F-4D97-AF65-F5344CB8AC3E}">
        <p14:creationId xmlns:p14="http://schemas.microsoft.com/office/powerpoint/2010/main" val="4810115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231892FA-BE18-42FA-A783-1DD969B1C07F}" type="datetimeFigureOut">
              <a:rPr lang="en-AU" smtClean="0"/>
              <a:t>10/03/2023</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59BBE65D-2B5F-4F10-B254-91CFE941E290}" type="slidenum">
              <a:rPr lang="en-AU" smtClean="0"/>
              <a:t>‹#›</a:t>
            </a:fld>
            <a:endParaRPr lang="en-AU"/>
          </a:p>
        </p:txBody>
      </p:sp>
    </p:spTree>
    <p:extLst>
      <p:ext uri="{BB962C8B-B14F-4D97-AF65-F5344CB8AC3E}">
        <p14:creationId xmlns:p14="http://schemas.microsoft.com/office/powerpoint/2010/main" val="422138990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31892FA-BE18-42FA-A783-1DD969B1C07F}" type="datetimeFigureOut">
              <a:rPr lang="en-AU" smtClean="0"/>
              <a:t>10/03/2023</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59BBE65D-2B5F-4F10-B254-91CFE941E290}" type="slidenum">
              <a:rPr lang="en-AU" smtClean="0"/>
              <a:t>‹#›</a:t>
            </a:fld>
            <a:endParaRPr lang="en-AU"/>
          </a:p>
        </p:txBody>
      </p:sp>
    </p:spTree>
    <p:extLst>
      <p:ext uri="{BB962C8B-B14F-4D97-AF65-F5344CB8AC3E}">
        <p14:creationId xmlns:p14="http://schemas.microsoft.com/office/powerpoint/2010/main" val="146809274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31892FA-BE18-42FA-A783-1DD969B1C07F}" type="datetimeFigureOut">
              <a:rPr lang="en-AU" smtClean="0"/>
              <a:t>10/03/2023</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59BBE65D-2B5F-4F10-B254-91CFE941E290}" type="slidenum">
              <a:rPr lang="en-AU" smtClean="0"/>
              <a:t>‹#›</a:t>
            </a:fld>
            <a:endParaRPr lang="en-AU"/>
          </a:p>
        </p:txBody>
      </p:sp>
    </p:spTree>
    <p:extLst>
      <p:ext uri="{BB962C8B-B14F-4D97-AF65-F5344CB8AC3E}">
        <p14:creationId xmlns:p14="http://schemas.microsoft.com/office/powerpoint/2010/main" val="191691446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31892FA-BE18-42FA-A783-1DD969B1C07F}" type="datetimeFigureOut">
              <a:rPr lang="en-AU" smtClean="0"/>
              <a:t>10/03/2023</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59BBE65D-2B5F-4F10-B254-91CFE941E290}" type="slidenum">
              <a:rPr lang="en-AU" smtClean="0"/>
              <a:t>‹#›</a:t>
            </a:fld>
            <a:endParaRPr lang="en-AU"/>
          </a:p>
        </p:txBody>
      </p:sp>
    </p:spTree>
    <p:extLst>
      <p:ext uri="{BB962C8B-B14F-4D97-AF65-F5344CB8AC3E}">
        <p14:creationId xmlns:p14="http://schemas.microsoft.com/office/powerpoint/2010/main" val="418626062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31892FA-BE18-42FA-A783-1DD969B1C07F}" type="datetimeFigureOut">
              <a:rPr lang="en-AU" smtClean="0"/>
              <a:t>10/03/2023</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59BBE65D-2B5F-4F10-B254-91CFE941E290}" type="slidenum">
              <a:rPr lang="en-AU" smtClean="0"/>
              <a:t>‹#›</a:t>
            </a:fld>
            <a:endParaRPr lang="en-AU"/>
          </a:p>
        </p:txBody>
      </p:sp>
    </p:spTree>
    <p:extLst>
      <p:ext uri="{BB962C8B-B14F-4D97-AF65-F5344CB8AC3E}">
        <p14:creationId xmlns:p14="http://schemas.microsoft.com/office/powerpoint/2010/main" val="12364085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31892FA-BE18-42FA-A783-1DD969B1C07F}" type="datetimeFigureOut">
              <a:rPr lang="en-AU" smtClean="0"/>
              <a:t>10/03/2023</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59BBE65D-2B5F-4F10-B254-91CFE941E290}" type="slidenum">
              <a:rPr lang="en-AU" smtClean="0"/>
              <a:t>‹#›</a:t>
            </a:fld>
            <a:endParaRPr lang="en-AU"/>
          </a:p>
        </p:txBody>
      </p:sp>
    </p:spTree>
    <p:extLst>
      <p:ext uri="{BB962C8B-B14F-4D97-AF65-F5344CB8AC3E}">
        <p14:creationId xmlns:p14="http://schemas.microsoft.com/office/powerpoint/2010/main" val="5039602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31892FA-BE18-42FA-A783-1DD969B1C07F}" type="datetimeFigureOut">
              <a:rPr lang="en-AU" smtClean="0"/>
              <a:t>10/03/2023</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59BBE65D-2B5F-4F10-B254-91CFE941E290}" type="slidenum">
              <a:rPr lang="en-AU" smtClean="0"/>
              <a:t>‹#›</a:t>
            </a:fld>
            <a:endParaRPr lang="en-AU"/>
          </a:p>
        </p:txBody>
      </p:sp>
    </p:spTree>
    <p:extLst>
      <p:ext uri="{BB962C8B-B14F-4D97-AF65-F5344CB8AC3E}">
        <p14:creationId xmlns:p14="http://schemas.microsoft.com/office/powerpoint/2010/main" val="27994199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31892FA-BE18-42FA-A783-1DD969B1C07F}" type="datetimeFigureOut">
              <a:rPr lang="en-AU" smtClean="0"/>
              <a:t>10/03/2023</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59BBE65D-2B5F-4F10-B254-91CFE941E290}" type="slidenum">
              <a:rPr lang="en-AU" smtClean="0"/>
              <a:t>‹#›</a:t>
            </a:fld>
            <a:endParaRPr lang="en-AU"/>
          </a:p>
        </p:txBody>
      </p:sp>
    </p:spTree>
    <p:extLst>
      <p:ext uri="{BB962C8B-B14F-4D97-AF65-F5344CB8AC3E}">
        <p14:creationId xmlns:p14="http://schemas.microsoft.com/office/powerpoint/2010/main" val="35557504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31892FA-BE18-42FA-A783-1DD969B1C07F}" type="datetimeFigureOut">
              <a:rPr lang="en-AU" smtClean="0"/>
              <a:t>10/03/2023</a:t>
            </a:fld>
            <a:endParaRPr lang="en-AU"/>
          </a:p>
        </p:txBody>
      </p:sp>
      <p:sp>
        <p:nvSpPr>
          <p:cNvPr id="8" name="Footer Placeholder 7"/>
          <p:cNvSpPr>
            <a:spLocks noGrp="1"/>
          </p:cNvSpPr>
          <p:nvPr>
            <p:ph type="ftr" sz="quarter" idx="11"/>
          </p:nvPr>
        </p:nvSpPr>
        <p:spPr/>
        <p:txBody>
          <a:bodyPr/>
          <a:lstStyle/>
          <a:p>
            <a:endParaRPr lang="en-AU"/>
          </a:p>
        </p:txBody>
      </p:sp>
      <p:sp>
        <p:nvSpPr>
          <p:cNvPr id="9" name="Slide Number Placeholder 8"/>
          <p:cNvSpPr>
            <a:spLocks noGrp="1"/>
          </p:cNvSpPr>
          <p:nvPr>
            <p:ph type="sldNum" sz="quarter" idx="12"/>
          </p:nvPr>
        </p:nvSpPr>
        <p:spPr/>
        <p:txBody>
          <a:bodyPr/>
          <a:lstStyle/>
          <a:p>
            <a:fld id="{59BBE65D-2B5F-4F10-B254-91CFE941E290}" type="slidenum">
              <a:rPr lang="en-AU" smtClean="0"/>
              <a:t>‹#›</a:t>
            </a:fld>
            <a:endParaRPr lang="en-AU"/>
          </a:p>
        </p:txBody>
      </p:sp>
    </p:spTree>
    <p:extLst>
      <p:ext uri="{BB962C8B-B14F-4D97-AF65-F5344CB8AC3E}">
        <p14:creationId xmlns:p14="http://schemas.microsoft.com/office/powerpoint/2010/main" val="6847995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31892FA-BE18-42FA-A783-1DD969B1C07F}" type="datetimeFigureOut">
              <a:rPr lang="en-AU" smtClean="0"/>
              <a:t>10/03/2023</a:t>
            </a:fld>
            <a:endParaRPr lang="en-AU"/>
          </a:p>
        </p:txBody>
      </p:sp>
      <p:sp>
        <p:nvSpPr>
          <p:cNvPr id="4" name="Footer Placeholder 3"/>
          <p:cNvSpPr>
            <a:spLocks noGrp="1"/>
          </p:cNvSpPr>
          <p:nvPr>
            <p:ph type="ftr" sz="quarter" idx="11"/>
          </p:nvPr>
        </p:nvSpPr>
        <p:spPr/>
        <p:txBody>
          <a:bodyPr/>
          <a:lstStyle/>
          <a:p>
            <a:endParaRPr lang="en-AU"/>
          </a:p>
        </p:txBody>
      </p:sp>
      <p:sp>
        <p:nvSpPr>
          <p:cNvPr id="5" name="Slide Number Placeholder 4"/>
          <p:cNvSpPr>
            <a:spLocks noGrp="1"/>
          </p:cNvSpPr>
          <p:nvPr>
            <p:ph type="sldNum" sz="quarter" idx="12"/>
          </p:nvPr>
        </p:nvSpPr>
        <p:spPr/>
        <p:txBody>
          <a:bodyPr/>
          <a:lstStyle/>
          <a:p>
            <a:fld id="{59BBE65D-2B5F-4F10-B254-91CFE941E290}" type="slidenum">
              <a:rPr lang="en-AU" smtClean="0"/>
              <a:t>‹#›</a:t>
            </a:fld>
            <a:endParaRPr lang="en-AU"/>
          </a:p>
        </p:txBody>
      </p:sp>
    </p:spTree>
    <p:extLst>
      <p:ext uri="{BB962C8B-B14F-4D97-AF65-F5344CB8AC3E}">
        <p14:creationId xmlns:p14="http://schemas.microsoft.com/office/powerpoint/2010/main" val="14977540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31892FA-BE18-42FA-A783-1DD969B1C07F}" type="datetimeFigureOut">
              <a:rPr lang="en-AU" smtClean="0"/>
              <a:t>10/03/2023</a:t>
            </a:fld>
            <a:endParaRPr lang="en-AU"/>
          </a:p>
        </p:txBody>
      </p:sp>
      <p:sp>
        <p:nvSpPr>
          <p:cNvPr id="3" name="Footer Placeholder 2"/>
          <p:cNvSpPr>
            <a:spLocks noGrp="1"/>
          </p:cNvSpPr>
          <p:nvPr>
            <p:ph type="ftr" sz="quarter" idx="11"/>
          </p:nvPr>
        </p:nvSpPr>
        <p:spPr/>
        <p:txBody>
          <a:bodyPr/>
          <a:lstStyle/>
          <a:p>
            <a:endParaRPr lang="en-AU"/>
          </a:p>
        </p:txBody>
      </p:sp>
      <p:sp>
        <p:nvSpPr>
          <p:cNvPr id="4" name="Slide Number Placeholder 3"/>
          <p:cNvSpPr>
            <a:spLocks noGrp="1"/>
          </p:cNvSpPr>
          <p:nvPr>
            <p:ph type="sldNum" sz="quarter" idx="12"/>
          </p:nvPr>
        </p:nvSpPr>
        <p:spPr/>
        <p:txBody>
          <a:bodyPr/>
          <a:lstStyle/>
          <a:p>
            <a:fld id="{59BBE65D-2B5F-4F10-B254-91CFE941E290}" type="slidenum">
              <a:rPr lang="en-AU" smtClean="0"/>
              <a:t>‹#›</a:t>
            </a:fld>
            <a:endParaRPr lang="en-AU"/>
          </a:p>
        </p:txBody>
      </p:sp>
    </p:spTree>
    <p:extLst>
      <p:ext uri="{BB962C8B-B14F-4D97-AF65-F5344CB8AC3E}">
        <p14:creationId xmlns:p14="http://schemas.microsoft.com/office/powerpoint/2010/main" val="33910652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31892FA-BE18-42FA-A783-1DD969B1C07F}" type="datetimeFigureOut">
              <a:rPr lang="en-AU" smtClean="0"/>
              <a:t>10/03/2023</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59BBE65D-2B5F-4F10-B254-91CFE941E290}" type="slidenum">
              <a:rPr lang="en-AU" smtClean="0"/>
              <a:t>‹#›</a:t>
            </a:fld>
            <a:endParaRPr lang="en-AU"/>
          </a:p>
        </p:txBody>
      </p:sp>
    </p:spTree>
    <p:extLst>
      <p:ext uri="{BB962C8B-B14F-4D97-AF65-F5344CB8AC3E}">
        <p14:creationId xmlns:p14="http://schemas.microsoft.com/office/powerpoint/2010/main" val="36909093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399212" y="5883275"/>
            <a:ext cx="914400" cy="365125"/>
          </a:xfrm>
        </p:spPr>
        <p:txBody>
          <a:bodyPr/>
          <a:lstStyle/>
          <a:p>
            <a:fld id="{231892FA-BE18-42FA-A783-1DD969B1C07F}" type="datetimeFigureOut">
              <a:rPr lang="en-AU" smtClean="0"/>
              <a:t>10/03/2023</a:t>
            </a:fld>
            <a:endParaRPr lang="en-AU"/>
          </a:p>
        </p:txBody>
      </p:sp>
      <p:sp>
        <p:nvSpPr>
          <p:cNvPr id="6" name="Footer Placeholder 5"/>
          <p:cNvSpPr>
            <a:spLocks noGrp="1"/>
          </p:cNvSpPr>
          <p:nvPr>
            <p:ph type="ftr" sz="quarter" idx="11"/>
          </p:nvPr>
        </p:nvSpPr>
        <p:spPr>
          <a:xfrm>
            <a:off x="1141412" y="5883275"/>
            <a:ext cx="5105400" cy="365125"/>
          </a:xfrm>
        </p:spPr>
        <p:txBody>
          <a:bodyPr/>
          <a:lstStyle/>
          <a:p>
            <a:endParaRPr lang="en-AU"/>
          </a:p>
        </p:txBody>
      </p:sp>
      <p:sp>
        <p:nvSpPr>
          <p:cNvPr id="7" name="Slide Number Placeholder 6"/>
          <p:cNvSpPr>
            <a:spLocks noGrp="1"/>
          </p:cNvSpPr>
          <p:nvPr>
            <p:ph type="sldNum" sz="quarter" idx="12"/>
          </p:nvPr>
        </p:nvSpPr>
        <p:spPr>
          <a:xfrm>
            <a:off x="10742612" y="5883275"/>
            <a:ext cx="322567" cy="365125"/>
          </a:xfrm>
        </p:spPr>
        <p:txBody>
          <a:bodyPr/>
          <a:lstStyle/>
          <a:p>
            <a:fld id="{59BBE65D-2B5F-4F10-B254-91CFE941E290}" type="slidenum">
              <a:rPr lang="en-AU" smtClean="0"/>
              <a:t>‹#›</a:t>
            </a:fld>
            <a:endParaRPr lang="en-AU"/>
          </a:p>
        </p:txBody>
      </p:sp>
    </p:spTree>
    <p:extLst>
      <p:ext uri="{BB962C8B-B14F-4D97-AF65-F5344CB8AC3E}">
        <p14:creationId xmlns:p14="http://schemas.microsoft.com/office/powerpoint/2010/main" val="39088998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231892FA-BE18-42FA-A783-1DD969B1C07F}" type="datetimeFigureOut">
              <a:rPr lang="en-AU" smtClean="0"/>
              <a:t>10/03/2023</a:t>
            </a:fld>
            <a:endParaRPr lang="en-AU"/>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AU"/>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59BBE65D-2B5F-4F10-B254-91CFE941E290}" type="slidenum">
              <a:rPr lang="en-AU" smtClean="0"/>
              <a:t>‹#›</a:t>
            </a:fld>
            <a:endParaRPr lang="en-AU"/>
          </a:p>
        </p:txBody>
      </p:sp>
    </p:spTree>
    <p:extLst>
      <p:ext uri="{BB962C8B-B14F-4D97-AF65-F5344CB8AC3E}">
        <p14:creationId xmlns:p14="http://schemas.microsoft.com/office/powerpoint/2010/main" val="1890812241"/>
      </p:ext>
    </p:extLst>
  </p:cSld>
  <p:clrMap bg1="dk1" tx1="lt1" bg2="dk2" tx2="lt2" accent1="accent1" accent2="accent2" accent3="accent3" accent4="accent4" accent5="accent5" accent6="accent6" hlink="hlink" folHlink="folHlink"/>
  <p:sldLayoutIdLst>
    <p:sldLayoutId id="2147483817" r:id="rId1"/>
    <p:sldLayoutId id="2147483818" r:id="rId2"/>
    <p:sldLayoutId id="2147483819" r:id="rId3"/>
    <p:sldLayoutId id="2147483820" r:id="rId4"/>
    <p:sldLayoutId id="2147483821" r:id="rId5"/>
    <p:sldLayoutId id="2147483822" r:id="rId6"/>
    <p:sldLayoutId id="2147483823" r:id="rId7"/>
    <p:sldLayoutId id="2147483824" r:id="rId8"/>
    <p:sldLayoutId id="2147483825" r:id="rId9"/>
    <p:sldLayoutId id="2147483826" r:id="rId10"/>
    <p:sldLayoutId id="2147483827" r:id="rId11"/>
    <p:sldLayoutId id="2147483828" r:id="rId12"/>
    <p:sldLayoutId id="2147483829" r:id="rId13"/>
    <p:sldLayoutId id="2147483830" r:id="rId14"/>
    <p:sldLayoutId id="2147483831" r:id="rId15"/>
    <p:sldLayoutId id="2147483832" r:id="rId16"/>
    <p:sldLayoutId id="2147483833" r:id="rId17"/>
  </p:sldLayoutIdLst>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3.png"/><Relationship Id="rId4" Type="http://schemas.openxmlformats.org/officeDocument/2006/relationships/image" Target="../media/image2.jpeg"/></Relationships>
</file>

<file path=ppt/slides/_rels/slide2.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slideLayout" Target="../slideLayouts/slideLayout2.xml"/><Relationship Id="rId7" Type="http://schemas.openxmlformats.org/officeDocument/2006/relationships/diagramQuickStyle" Target="../diagrams/quickStyle1.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diagramLayout" Target="../diagrams/layout1.xml"/><Relationship Id="rId5" Type="http://schemas.openxmlformats.org/officeDocument/2006/relationships/diagramData" Target="../diagrams/data1.xml"/><Relationship Id="rId10" Type="http://schemas.openxmlformats.org/officeDocument/2006/relationships/image" Target="../media/image3.png"/><Relationship Id="rId4" Type="http://schemas.openxmlformats.org/officeDocument/2006/relationships/image" Target="../media/image1.jpeg"/><Relationship Id="rId9" Type="http://schemas.microsoft.com/office/2007/relationships/diagramDrawing" Target="../diagrams/drawing1.xml"/></Relationships>
</file>

<file path=ppt/slides/_rels/slide3.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slideLayout" Target="../slideLayouts/slideLayout5.xml"/><Relationship Id="rId7" Type="http://schemas.openxmlformats.org/officeDocument/2006/relationships/diagramColors" Target="../diagrams/colors2.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 Id="rId9"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4.m4a"/><Relationship Id="rId1" Type="http://schemas.microsoft.com/office/2007/relationships/media" Target="../media/media4.m4a"/><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3.png"/><Relationship Id="rId4" Type="http://schemas.openxmlformats.org/officeDocument/2006/relationships/image" Target="../media/image1.jpe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3.png"/><Relationship Id="rId4" Type="http://schemas.openxmlformats.org/officeDocument/2006/relationships/image" Target="../media/image1.jpe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3.png"/><Relationship Id="rId4" Type="http://schemas.openxmlformats.org/officeDocument/2006/relationships/image" Target="../media/image1.jpe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Robot operating a machine">
            <a:extLst>
              <a:ext uri="{FF2B5EF4-FFF2-40B4-BE49-F238E27FC236}">
                <a16:creationId xmlns:a16="http://schemas.microsoft.com/office/drawing/2014/main" id="{E6CAE648-ACD8-8C5E-88D9-4939E3718682}"/>
              </a:ext>
            </a:extLst>
          </p:cNvPr>
          <p:cNvPicPr>
            <a:picLocks noChangeAspect="1"/>
          </p:cNvPicPr>
          <p:nvPr/>
        </p:nvPicPr>
        <p:blipFill rotWithShape="1">
          <a:blip r:embed="rId4">
            <a:alphaModFix amt="40000"/>
          </a:blip>
          <a:srcRect t="3596" b="23114"/>
          <a:stretch/>
        </p:blipFill>
        <p:spPr>
          <a:xfrm>
            <a:off x="20" y="-2"/>
            <a:ext cx="12191980" cy="6858000"/>
          </a:xfrm>
          <a:prstGeom prst="rect">
            <a:avLst/>
          </a:prstGeom>
        </p:spPr>
      </p:pic>
      <p:sp>
        <p:nvSpPr>
          <p:cNvPr id="2" name="Title 1">
            <a:extLst>
              <a:ext uri="{FF2B5EF4-FFF2-40B4-BE49-F238E27FC236}">
                <a16:creationId xmlns:a16="http://schemas.microsoft.com/office/drawing/2014/main" id="{AEEEA52B-36AC-C1FB-8B95-FD3EC4C5D098}"/>
              </a:ext>
            </a:extLst>
          </p:cNvPr>
          <p:cNvSpPr>
            <a:spLocks noGrp="1"/>
          </p:cNvSpPr>
          <p:nvPr>
            <p:ph type="ctrTitle"/>
          </p:nvPr>
        </p:nvSpPr>
        <p:spPr/>
        <p:txBody>
          <a:bodyPr>
            <a:normAutofit/>
          </a:bodyPr>
          <a:lstStyle/>
          <a:p>
            <a:r>
              <a:rPr lang="en-AU" dirty="0">
                <a:ea typeface="Yu Mincho" panose="02020400000000000000" pitchFamily="18" charset="-128"/>
              </a:rPr>
              <a:t>Cyber Training</a:t>
            </a:r>
          </a:p>
        </p:txBody>
      </p:sp>
      <p:sp>
        <p:nvSpPr>
          <p:cNvPr id="3" name="Subtitle 2">
            <a:extLst>
              <a:ext uri="{FF2B5EF4-FFF2-40B4-BE49-F238E27FC236}">
                <a16:creationId xmlns:a16="http://schemas.microsoft.com/office/drawing/2014/main" id="{C781C9C1-0B13-D782-2FA3-2187A3D80A20}"/>
              </a:ext>
            </a:extLst>
          </p:cNvPr>
          <p:cNvSpPr>
            <a:spLocks noGrp="1"/>
          </p:cNvSpPr>
          <p:nvPr>
            <p:ph type="subTitle" idx="1"/>
          </p:nvPr>
        </p:nvSpPr>
        <p:spPr/>
        <p:txBody>
          <a:bodyPr>
            <a:normAutofit/>
          </a:bodyPr>
          <a:lstStyle/>
          <a:p>
            <a:r>
              <a:rPr lang="en-AU">
                <a:solidFill>
                  <a:schemeClr val="tx1"/>
                </a:solidFill>
              </a:rPr>
              <a:t>By Andre Alexandrov</a:t>
            </a:r>
          </a:p>
        </p:txBody>
      </p:sp>
      <p:pic>
        <p:nvPicPr>
          <p:cNvPr id="25" name="Audio 24">
            <a:hlinkClick r:id="" action="ppaction://media"/>
            <a:extLst>
              <a:ext uri="{FF2B5EF4-FFF2-40B4-BE49-F238E27FC236}">
                <a16:creationId xmlns:a16="http://schemas.microsoft.com/office/drawing/2014/main" id="{67A5DC3F-010F-D773-41E2-95AC51F1B1B4}"/>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765125248"/>
      </p:ext>
    </p:extLst>
  </p:cSld>
  <p:clrMapOvr>
    <a:masterClrMapping/>
  </p:clrMapOvr>
  <mc:AlternateContent xmlns:mc="http://schemas.openxmlformats.org/markup-compatibility/2006">
    <mc:Choice xmlns:p14="http://schemas.microsoft.com/office/powerpoint/2010/main" Requires="p14">
      <p:transition spd="slow" p14:dur="2000" advTm="3200"/>
    </mc:Choice>
    <mc:Fallback>
      <p:transition spd="slow" advTm="32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5"/>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971002-767B-51BF-EF0D-D4373FA2A7F2}"/>
              </a:ext>
            </a:extLst>
          </p:cNvPr>
          <p:cNvSpPr>
            <a:spLocks noGrp="1"/>
          </p:cNvSpPr>
          <p:nvPr>
            <p:ph type="title"/>
          </p:nvPr>
        </p:nvSpPr>
        <p:spPr>
          <a:xfrm>
            <a:off x="1141413" y="609600"/>
            <a:ext cx="9905998" cy="1468582"/>
          </a:xfrm>
        </p:spPr>
        <p:txBody>
          <a:bodyPr>
            <a:normAutofit/>
          </a:bodyPr>
          <a:lstStyle/>
          <a:p>
            <a:r>
              <a:rPr lang="en-AU"/>
              <a:t>Introduction</a:t>
            </a:r>
          </a:p>
        </p:txBody>
      </p:sp>
      <p:graphicFrame>
        <p:nvGraphicFramePr>
          <p:cNvPr id="17" name="Content Placeholder 2">
            <a:extLst>
              <a:ext uri="{FF2B5EF4-FFF2-40B4-BE49-F238E27FC236}">
                <a16:creationId xmlns:a16="http://schemas.microsoft.com/office/drawing/2014/main" id="{A46D4CBF-2B9A-95A3-F299-0FF11B738CA5}"/>
              </a:ext>
            </a:extLst>
          </p:cNvPr>
          <p:cNvGraphicFramePr>
            <a:graphicFrameLocks noGrp="1"/>
          </p:cNvGraphicFramePr>
          <p:nvPr>
            <p:ph idx="1"/>
            <p:extLst>
              <p:ext uri="{D42A27DB-BD31-4B8C-83A1-F6EECF244321}">
                <p14:modId xmlns:p14="http://schemas.microsoft.com/office/powerpoint/2010/main" val="1880117781"/>
              </p:ext>
            </p:extLst>
          </p:nvPr>
        </p:nvGraphicFramePr>
        <p:xfrm>
          <a:off x="1141413" y="2286000"/>
          <a:ext cx="9906000" cy="3387436"/>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18" name="Audio 17">
            <a:hlinkClick r:id="" action="ppaction://media"/>
            <a:extLst>
              <a:ext uri="{FF2B5EF4-FFF2-40B4-BE49-F238E27FC236}">
                <a16:creationId xmlns:a16="http://schemas.microsoft.com/office/drawing/2014/main" id="{7C6BD900-5C62-F7A7-06EA-F98BB10C6374}"/>
              </a:ext>
            </a:extLst>
          </p:cNvPr>
          <p:cNvPicPr>
            <a:picLocks noChangeAspect="1"/>
          </p:cNvPicPr>
          <p:nvPr>
            <a:audioFile r:link="rId2"/>
            <p:extLst>
              <p:ext uri="{DAA4B4D4-6D71-4841-9C94-3DE7FCFB9230}">
                <p14:media xmlns:p14="http://schemas.microsoft.com/office/powerpoint/2010/main" r:embed="rId1"/>
              </p:ext>
            </p:extLst>
          </p:nvPr>
        </p:nvPicPr>
        <p:blipFill>
          <a:blip r:embed="rId10"/>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108981025"/>
      </p:ext>
    </p:extLst>
  </p:cSld>
  <p:clrMapOvr>
    <a:masterClrMapping/>
  </p:clrMapOvr>
  <mc:AlternateContent xmlns:mc="http://schemas.openxmlformats.org/markup-compatibility/2006">
    <mc:Choice xmlns:p14="http://schemas.microsoft.com/office/powerpoint/2010/main" Requires="p14">
      <p:transition spd="slow" p14:dur="2000" advTm="11541"/>
    </mc:Choice>
    <mc:Fallback>
      <p:transition spd="slow" advTm="1154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8"/>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7CEE46-6A58-6BA1-4773-2427FE0F0AE9}"/>
              </a:ext>
            </a:extLst>
          </p:cNvPr>
          <p:cNvSpPr>
            <a:spLocks noGrp="1"/>
          </p:cNvSpPr>
          <p:nvPr>
            <p:ph type="title"/>
          </p:nvPr>
        </p:nvSpPr>
        <p:spPr>
          <a:xfrm>
            <a:off x="1143001" y="71021"/>
            <a:ext cx="9905998" cy="1467035"/>
          </a:xfrm>
        </p:spPr>
        <p:txBody>
          <a:bodyPr/>
          <a:lstStyle/>
          <a:p>
            <a:r>
              <a:rPr lang="en-AU" dirty="0"/>
              <a:t>Updates to Policies and procedures</a:t>
            </a:r>
          </a:p>
        </p:txBody>
      </p:sp>
      <p:sp>
        <p:nvSpPr>
          <p:cNvPr id="5" name="Text Placeholder 4">
            <a:extLst>
              <a:ext uri="{FF2B5EF4-FFF2-40B4-BE49-F238E27FC236}">
                <a16:creationId xmlns:a16="http://schemas.microsoft.com/office/drawing/2014/main" id="{0792138F-0C61-1DDF-075A-8404D1B6CE1A}"/>
              </a:ext>
            </a:extLst>
          </p:cNvPr>
          <p:cNvSpPr>
            <a:spLocks noGrp="1"/>
          </p:cNvSpPr>
          <p:nvPr>
            <p:ph type="body" idx="1"/>
          </p:nvPr>
        </p:nvSpPr>
        <p:spPr>
          <a:xfrm>
            <a:off x="114830" y="1938338"/>
            <a:ext cx="5981170" cy="576262"/>
          </a:xfrm>
        </p:spPr>
        <p:txBody>
          <a:bodyPr/>
          <a:lstStyle/>
          <a:p>
            <a:r>
              <a:rPr lang="en-GB" dirty="0"/>
              <a:t>Protect personal and company devices:</a:t>
            </a:r>
            <a:endParaRPr lang="en-AU" dirty="0"/>
          </a:p>
        </p:txBody>
      </p:sp>
      <p:graphicFrame>
        <p:nvGraphicFramePr>
          <p:cNvPr id="16" name="Content Placeholder 5">
            <a:extLst>
              <a:ext uri="{FF2B5EF4-FFF2-40B4-BE49-F238E27FC236}">
                <a16:creationId xmlns:a16="http://schemas.microsoft.com/office/drawing/2014/main" id="{D5D9A113-E6FC-73DD-62BB-D055BBD9BFC6}"/>
              </a:ext>
            </a:extLst>
          </p:cNvPr>
          <p:cNvGraphicFramePr>
            <a:graphicFrameLocks noGrp="1"/>
          </p:cNvGraphicFramePr>
          <p:nvPr>
            <p:ph sz="half" idx="2"/>
            <p:extLst>
              <p:ext uri="{D42A27DB-BD31-4B8C-83A1-F6EECF244321}">
                <p14:modId xmlns:p14="http://schemas.microsoft.com/office/powerpoint/2010/main" val="3835054758"/>
              </p:ext>
            </p:extLst>
          </p:nvPr>
        </p:nvGraphicFramePr>
        <p:xfrm>
          <a:off x="114830" y="2569370"/>
          <a:ext cx="5981170" cy="43434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7" name="Text Placeholder 6">
            <a:extLst>
              <a:ext uri="{FF2B5EF4-FFF2-40B4-BE49-F238E27FC236}">
                <a16:creationId xmlns:a16="http://schemas.microsoft.com/office/drawing/2014/main" id="{F3EF2114-5598-E19A-CC9D-4EAB178D6126}"/>
              </a:ext>
            </a:extLst>
          </p:cNvPr>
          <p:cNvSpPr>
            <a:spLocks noGrp="1"/>
          </p:cNvSpPr>
          <p:nvPr>
            <p:ph type="body" sz="quarter" idx="3"/>
          </p:nvPr>
        </p:nvSpPr>
        <p:spPr>
          <a:xfrm>
            <a:off x="6096000" y="1376039"/>
            <a:ext cx="6096000" cy="1133801"/>
          </a:xfrm>
        </p:spPr>
        <p:txBody>
          <a:bodyPr/>
          <a:lstStyle/>
          <a:p>
            <a:r>
              <a:rPr lang="en-AU" dirty="0"/>
              <a:t>Manage passwords properly procedure:</a:t>
            </a:r>
          </a:p>
        </p:txBody>
      </p:sp>
      <p:sp>
        <p:nvSpPr>
          <p:cNvPr id="8" name="Content Placeholder 7">
            <a:extLst>
              <a:ext uri="{FF2B5EF4-FFF2-40B4-BE49-F238E27FC236}">
                <a16:creationId xmlns:a16="http://schemas.microsoft.com/office/drawing/2014/main" id="{115DD75C-38F5-8CF7-44C4-3959B68525A1}"/>
              </a:ext>
            </a:extLst>
          </p:cNvPr>
          <p:cNvSpPr>
            <a:spLocks noGrp="1"/>
          </p:cNvSpPr>
          <p:nvPr>
            <p:ph sz="quarter" idx="4"/>
          </p:nvPr>
        </p:nvSpPr>
        <p:spPr>
          <a:xfrm>
            <a:off x="6096001" y="2569370"/>
            <a:ext cx="6096000" cy="4288630"/>
          </a:xfrm>
        </p:spPr>
        <p:txBody>
          <a:bodyPr/>
          <a:lstStyle/>
          <a:p>
            <a:pPr marL="342900" lvl="0" indent="-342900">
              <a:buFont typeface="Symbol" panose="05050102010706020507" pitchFamily="18" charset="2"/>
              <a:buChar char=""/>
            </a:pPr>
            <a:r>
              <a:rPr lang="en-GB" sz="1800" dirty="0">
                <a:effectLst/>
                <a:latin typeface="Arial" panose="020B0604020202020204" pitchFamily="34" charset="0"/>
                <a:ea typeface="Calibri" panose="020F0502020204030204" pitchFamily="34" charset="0"/>
                <a:cs typeface="Arial" panose="020B0604020202020204" pitchFamily="34" charset="0"/>
              </a:rPr>
              <a:t>Choose passwords with at least eight characters (including capital and lower-case letters, numbers and symbols) and avoid information that can be easily guessed (e.g. birthdays.)</a:t>
            </a:r>
            <a:endParaRPr lang="en-AU" sz="1800" dirty="0">
              <a:effectLst/>
              <a:latin typeface="Arial" panose="020B0604020202020204" pitchFamily="34" charset="0"/>
              <a:ea typeface="Calibri" panose="020F0502020204030204" pitchFamily="34" charset="0"/>
              <a:cs typeface="Times New Roman" panose="02020603050405020304" pitchFamily="18" charset="0"/>
            </a:endParaRPr>
          </a:p>
          <a:p>
            <a:pPr marL="342900" lvl="0" indent="-342900">
              <a:buFont typeface="Symbol" panose="05050102010706020507" pitchFamily="18" charset="2"/>
              <a:buChar char=""/>
            </a:pPr>
            <a:r>
              <a:rPr lang="en-GB" sz="1800" dirty="0">
                <a:effectLst/>
                <a:latin typeface="Arial" panose="020B0604020202020204" pitchFamily="34" charset="0"/>
                <a:ea typeface="Calibri" panose="020F0502020204030204" pitchFamily="34" charset="0"/>
                <a:cs typeface="Arial" panose="020B0604020202020204" pitchFamily="34" charset="0"/>
              </a:rPr>
              <a:t>Remember passwords instead of writing them down. If employees need to write their passwords, they are obliged to keep the paper or digital document confidential and destroy it when their work is done.</a:t>
            </a:r>
            <a:endParaRPr lang="en-AU" sz="1800" dirty="0">
              <a:effectLst/>
              <a:latin typeface="Arial" panose="020B0604020202020204" pitchFamily="34" charset="0"/>
              <a:ea typeface="Calibri" panose="020F0502020204030204" pitchFamily="34" charset="0"/>
              <a:cs typeface="Times New Roman" panose="02020603050405020304" pitchFamily="18" charset="0"/>
            </a:endParaRPr>
          </a:p>
          <a:p>
            <a:pPr marL="342900" lvl="0" indent="-342900">
              <a:buFont typeface="Symbol" panose="05050102010706020507" pitchFamily="18" charset="2"/>
              <a:buChar char=""/>
            </a:pPr>
            <a:r>
              <a:rPr lang="en-GB" sz="1800" dirty="0">
                <a:effectLst/>
                <a:latin typeface="Arial" panose="020B0604020202020204" pitchFamily="34" charset="0"/>
                <a:ea typeface="Calibri" panose="020F0502020204030204" pitchFamily="34" charset="0"/>
                <a:cs typeface="Arial" panose="020B0604020202020204" pitchFamily="34" charset="0"/>
              </a:rPr>
              <a:t>Change their passwords every two months.</a:t>
            </a:r>
            <a:endParaRPr lang="en-AU" sz="1800" dirty="0">
              <a:effectLst/>
              <a:latin typeface="Arial" panose="020B0604020202020204" pitchFamily="34" charset="0"/>
              <a:ea typeface="Calibri" panose="020F0502020204030204" pitchFamily="34" charset="0"/>
              <a:cs typeface="Times New Roman" panose="02020603050405020304" pitchFamily="18" charset="0"/>
            </a:endParaRPr>
          </a:p>
          <a:p>
            <a:endParaRPr lang="en-AU" dirty="0"/>
          </a:p>
        </p:txBody>
      </p:sp>
      <p:pic>
        <p:nvPicPr>
          <p:cNvPr id="11" name="Audio 10">
            <a:hlinkClick r:id="" action="ppaction://media"/>
            <a:extLst>
              <a:ext uri="{FF2B5EF4-FFF2-40B4-BE49-F238E27FC236}">
                <a16:creationId xmlns:a16="http://schemas.microsoft.com/office/drawing/2014/main" id="{A4964BD4-856A-627D-08D3-C7118A7E61A3}"/>
              </a:ext>
            </a:extLst>
          </p:cNvPr>
          <p:cNvPicPr>
            <a:picLocks noChangeAspect="1"/>
          </p:cNvPicPr>
          <p:nvPr>
            <a:audioFile r:link="rId2"/>
            <p:extLst>
              <p:ext uri="{DAA4B4D4-6D71-4841-9C94-3DE7FCFB9230}">
                <p14:media xmlns:p14="http://schemas.microsoft.com/office/powerpoint/2010/main" r:embed="rId1"/>
              </p:ext>
            </p:extLst>
          </p:nvPr>
        </p:nvPicPr>
        <p:blipFill>
          <a:blip r:embed="rId9"/>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000794361"/>
      </p:ext>
    </p:extLst>
  </p:cSld>
  <p:clrMapOvr>
    <a:masterClrMapping/>
  </p:clrMapOvr>
  <mc:AlternateContent xmlns:mc="http://schemas.openxmlformats.org/markup-compatibility/2006">
    <mc:Choice xmlns:p14="http://schemas.microsoft.com/office/powerpoint/2010/main" Requires="p14">
      <p:transition spd="slow" p14:dur="2000" advTm="66509"/>
    </mc:Choice>
    <mc:Fallback>
      <p:transition spd="slow" advTm="6650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7CEE46-6A58-6BA1-4773-2427FE0F0AE9}"/>
              </a:ext>
            </a:extLst>
          </p:cNvPr>
          <p:cNvSpPr>
            <a:spLocks noGrp="1"/>
          </p:cNvSpPr>
          <p:nvPr>
            <p:ph type="title"/>
          </p:nvPr>
        </p:nvSpPr>
        <p:spPr>
          <a:xfrm>
            <a:off x="1143001" y="88777"/>
            <a:ext cx="9905998" cy="1467035"/>
          </a:xfrm>
        </p:spPr>
        <p:txBody>
          <a:bodyPr/>
          <a:lstStyle/>
          <a:p>
            <a:r>
              <a:rPr lang="en-AU" dirty="0"/>
              <a:t>Updates to Policies and procedures</a:t>
            </a:r>
          </a:p>
        </p:txBody>
      </p:sp>
      <p:sp>
        <p:nvSpPr>
          <p:cNvPr id="5" name="Text Placeholder 4">
            <a:extLst>
              <a:ext uri="{FF2B5EF4-FFF2-40B4-BE49-F238E27FC236}">
                <a16:creationId xmlns:a16="http://schemas.microsoft.com/office/drawing/2014/main" id="{0792138F-0C61-1DDF-075A-8404D1B6CE1A}"/>
              </a:ext>
            </a:extLst>
          </p:cNvPr>
          <p:cNvSpPr>
            <a:spLocks noGrp="1"/>
          </p:cNvSpPr>
          <p:nvPr>
            <p:ph type="body" idx="1"/>
          </p:nvPr>
        </p:nvSpPr>
        <p:spPr>
          <a:xfrm>
            <a:off x="114830" y="1938338"/>
            <a:ext cx="5981170" cy="576262"/>
          </a:xfrm>
        </p:spPr>
        <p:txBody>
          <a:bodyPr/>
          <a:lstStyle/>
          <a:p>
            <a:r>
              <a:rPr lang="en-GB" dirty="0"/>
              <a:t>Additional measures:</a:t>
            </a:r>
            <a:endParaRPr lang="en-AU" dirty="0"/>
          </a:p>
        </p:txBody>
      </p:sp>
      <p:sp>
        <p:nvSpPr>
          <p:cNvPr id="6" name="Content Placeholder 5">
            <a:extLst>
              <a:ext uri="{FF2B5EF4-FFF2-40B4-BE49-F238E27FC236}">
                <a16:creationId xmlns:a16="http://schemas.microsoft.com/office/drawing/2014/main" id="{26AD4403-E6A2-D393-EE84-E5F9CAFB273E}"/>
              </a:ext>
            </a:extLst>
          </p:cNvPr>
          <p:cNvSpPr>
            <a:spLocks noGrp="1"/>
          </p:cNvSpPr>
          <p:nvPr>
            <p:ph sz="half" idx="2"/>
          </p:nvPr>
        </p:nvSpPr>
        <p:spPr>
          <a:xfrm>
            <a:off x="114830" y="2569370"/>
            <a:ext cx="5981170" cy="4343400"/>
          </a:xfrm>
        </p:spPr>
        <p:txBody>
          <a:bodyPr/>
          <a:lstStyle/>
          <a:p>
            <a:pPr marL="342900" lvl="0" indent="-342900">
              <a:buFont typeface="Symbol" panose="05050102010706020507" pitchFamily="18" charset="2"/>
              <a:buChar char=""/>
            </a:pPr>
            <a:r>
              <a:rPr lang="en-GB" sz="1800" dirty="0">
                <a:effectLst/>
                <a:latin typeface="Arial" panose="020B0604020202020204" pitchFamily="34" charset="0"/>
                <a:ea typeface="Calibri" panose="020F0502020204030204" pitchFamily="34" charset="0"/>
                <a:cs typeface="Arial" panose="020B0604020202020204" pitchFamily="34" charset="0"/>
              </a:rPr>
              <a:t>Change all account passwords at once when a device is stolen.</a:t>
            </a:r>
            <a:endParaRPr lang="en-AU" sz="1800" dirty="0">
              <a:effectLst/>
              <a:latin typeface="Arial" panose="020B0604020202020204" pitchFamily="34" charset="0"/>
              <a:ea typeface="Calibri" panose="020F0502020204030204" pitchFamily="34" charset="0"/>
              <a:cs typeface="Times New Roman" panose="02020603050405020304" pitchFamily="18" charset="0"/>
            </a:endParaRPr>
          </a:p>
          <a:p>
            <a:pPr marL="342900" lvl="0" indent="-342900">
              <a:buFont typeface="Symbol" panose="05050102010706020507" pitchFamily="18" charset="2"/>
              <a:buChar char=""/>
            </a:pPr>
            <a:r>
              <a:rPr lang="en-GB" sz="1800" dirty="0">
                <a:effectLst/>
                <a:latin typeface="Arial" panose="020B0604020202020204" pitchFamily="34" charset="0"/>
                <a:ea typeface="Calibri" panose="020F0502020204030204" pitchFamily="34" charset="0"/>
                <a:cs typeface="Arial" panose="020B0604020202020204" pitchFamily="34" charset="0"/>
              </a:rPr>
              <a:t>Report a perceived threat or possible security weakness in company systems.</a:t>
            </a:r>
            <a:endParaRPr lang="en-AU" sz="1800" dirty="0">
              <a:effectLst/>
              <a:latin typeface="Arial" panose="020B0604020202020204" pitchFamily="34" charset="0"/>
              <a:ea typeface="Calibri" panose="020F0502020204030204" pitchFamily="34" charset="0"/>
              <a:cs typeface="Times New Roman" panose="02020603050405020304" pitchFamily="18" charset="0"/>
            </a:endParaRPr>
          </a:p>
          <a:p>
            <a:pPr marL="342900" lvl="0" indent="-342900">
              <a:buFont typeface="Symbol" panose="05050102010706020507" pitchFamily="18" charset="2"/>
              <a:buChar char=""/>
            </a:pPr>
            <a:r>
              <a:rPr lang="en-GB" sz="1800" dirty="0">
                <a:effectLst/>
                <a:latin typeface="Arial" panose="020B0604020202020204" pitchFamily="34" charset="0"/>
                <a:ea typeface="Calibri" panose="020F0502020204030204" pitchFamily="34" charset="0"/>
                <a:cs typeface="Arial" panose="020B0604020202020204" pitchFamily="34" charset="0"/>
              </a:rPr>
              <a:t>Refrain from downloading suspicious, unauthorized or illegal software on their company equipment.</a:t>
            </a:r>
            <a:endParaRPr lang="en-AU" sz="1800" dirty="0">
              <a:effectLst/>
              <a:latin typeface="Arial" panose="020B0604020202020204" pitchFamily="34" charset="0"/>
              <a:ea typeface="Calibri" panose="020F0502020204030204" pitchFamily="34" charset="0"/>
              <a:cs typeface="Times New Roman" panose="02020603050405020304" pitchFamily="18" charset="0"/>
            </a:endParaRPr>
          </a:p>
          <a:p>
            <a:pPr marL="342900" lvl="0" indent="-342900">
              <a:buFont typeface="Symbol" panose="05050102010706020507" pitchFamily="18" charset="2"/>
              <a:buChar char=""/>
            </a:pPr>
            <a:r>
              <a:rPr lang="en-GB" sz="1800" dirty="0">
                <a:effectLst/>
                <a:latin typeface="Arial" panose="020B0604020202020204" pitchFamily="34" charset="0"/>
                <a:ea typeface="Calibri" panose="020F0502020204030204" pitchFamily="34" charset="0"/>
                <a:cs typeface="Arial" panose="020B0604020202020204" pitchFamily="34" charset="0"/>
              </a:rPr>
              <a:t>All newly discovered threats will be emailed out to staff.</a:t>
            </a:r>
            <a:endParaRPr lang="en-AU" sz="1800" dirty="0">
              <a:effectLst/>
              <a:latin typeface="Arial" panose="020B0604020202020204" pitchFamily="34" charset="0"/>
              <a:ea typeface="Calibri" panose="020F0502020204030204" pitchFamily="34" charset="0"/>
              <a:cs typeface="Times New Roman" panose="02020603050405020304" pitchFamily="18" charset="0"/>
            </a:endParaRPr>
          </a:p>
          <a:p>
            <a:pPr marL="342900" lvl="0" indent="-342900">
              <a:buFont typeface="Symbol" panose="05050102010706020507" pitchFamily="18" charset="2"/>
              <a:buChar char=""/>
            </a:pPr>
            <a:r>
              <a:rPr lang="en-GB" sz="1800" dirty="0">
                <a:effectLst/>
                <a:latin typeface="Arial" panose="020B0604020202020204" pitchFamily="34" charset="0"/>
                <a:ea typeface="Calibri" panose="020F0502020204030204" pitchFamily="34" charset="0"/>
                <a:cs typeface="Arial" panose="020B0604020202020204" pitchFamily="34" charset="0"/>
              </a:rPr>
              <a:t>Avoid accessing suspicious websites.</a:t>
            </a:r>
            <a:endParaRPr lang="en-AU" sz="1800" dirty="0">
              <a:effectLst/>
              <a:latin typeface="Arial" panose="020B0604020202020204" pitchFamily="34" charset="0"/>
              <a:ea typeface="Calibri" panose="020F0502020204030204" pitchFamily="34" charset="0"/>
              <a:cs typeface="Times New Roman" panose="02020603050405020304" pitchFamily="18" charset="0"/>
            </a:endParaRPr>
          </a:p>
          <a:p>
            <a:endParaRPr lang="en-AU" dirty="0"/>
          </a:p>
        </p:txBody>
      </p:sp>
      <p:sp>
        <p:nvSpPr>
          <p:cNvPr id="7" name="Text Placeholder 6">
            <a:extLst>
              <a:ext uri="{FF2B5EF4-FFF2-40B4-BE49-F238E27FC236}">
                <a16:creationId xmlns:a16="http://schemas.microsoft.com/office/drawing/2014/main" id="{F3EF2114-5598-E19A-CC9D-4EAB178D6126}"/>
              </a:ext>
            </a:extLst>
          </p:cNvPr>
          <p:cNvSpPr>
            <a:spLocks noGrp="1"/>
          </p:cNvSpPr>
          <p:nvPr>
            <p:ph type="body" sz="quarter" idx="3"/>
          </p:nvPr>
        </p:nvSpPr>
        <p:spPr>
          <a:xfrm>
            <a:off x="6096000" y="1376039"/>
            <a:ext cx="6096000" cy="1133801"/>
          </a:xfrm>
        </p:spPr>
        <p:txBody>
          <a:bodyPr/>
          <a:lstStyle/>
          <a:p>
            <a:r>
              <a:rPr lang="en-GB" dirty="0"/>
              <a:t>Our [Security Specialists/ Network Administrators] should:</a:t>
            </a:r>
            <a:endParaRPr lang="en-AU" dirty="0"/>
          </a:p>
        </p:txBody>
      </p:sp>
      <p:sp>
        <p:nvSpPr>
          <p:cNvPr id="8" name="Content Placeholder 7">
            <a:extLst>
              <a:ext uri="{FF2B5EF4-FFF2-40B4-BE49-F238E27FC236}">
                <a16:creationId xmlns:a16="http://schemas.microsoft.com/office/drawing/2014/main" id="{115DD75C-38F5-8CF7-44C4-3959B68525A1}"/>
              </a:ext>
            </a:extLst>
          </p:cNvPr>
          <p:cNvSpPr>
            <a:spLocks noGrp="1"/>
          </p:cNvSpPr>
          <p:nvPr>
            <p:ph sz="quarter" idx="4"/>
          </p:nvPr>
        </p:nvSpPr>
        <p:spPr>
          <a:xfrm>
            <a:off x="6096001" y="2569370"/>
            <a:ext cx="6096000" cy="4288630"/>
          </a:xfrm>
        </p:spPr>
        <p:txBody>
          <a:bodyPr/>
          <a:lstStyle/>
          <a:p>
            <a:r>
              <a:rPr lang="en-GB" dirty="0"/>
              <a:t>Install firewalls, anti malware software and access authentication systems.</a:t>
            </a:r>
          </a:p>
          <a:p>
            <a:r>
              <a:rPr lang="en-GB" dirty="0"/>
              <a:t>Arrange for security training to all employees.</a:t>
            </a:r>
          </a:p>
          <a:p>
            <a:r>
              <a:rPr lang="en-GB" dirty="0"/>
              <a:t>Inform employees regularly about new scam emails or viruses and ways to combat them.</a:t>
            </a:r>
          </a:p>
          <a:p>
            <a:r>
              <a:rPr lang="en-GB" dirty="0"/>
              <a:t>Revoke rights for third party vendors upon completion of work with organisation.</a:t>
            </a:r>
          </a:p>
          <a:p>
            <a:r>
              <a:rPr lang="en-GB" dirty="0"/>
              <a:t>Ensure The Principle of Least Privilege is in place for all users.</a:t>
            </a:r>
          </a:p>
          <a:p>
            <a:endParaRPr lang="en-AU" dirty="0"/>
          </a:p>
        </p:txBody>
      </p:sp>
      <p:pic>
        <p:nvPicPr>
          <p:cNvPr id="9" name="Audio 8">
            <a:hlinkClick r:id="" action="ppaction://media"/>
            <a:extLst>
              <a:ext uri="{FF2B5EF4-FFF2-40B4-BE49-F238E27FC236}">
                <a16:creationId xmlns:a16="http://schemas.microsoft.com/office/drawing/2014/main" id="{D8C7CCA2-530D-04FC-4113-982CB63634E0}"/>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632312300"/>
      </p:ext>
    </p:extLst>
  </p:cSld>
  <p:clrMapOvr>
    <a:masterClrMapping/>
  </p:clrMapOvr>
  <mc:AlternateContent xmlns:mc="http://schemas.openxmlformats.org/markup-compatibility/2006">
    <mc:Choice xmlns:p14="http://schemas.microsoft.com/office/powerpoint/2010/main" Requires="p14">
      <p:transition spd="slow" p14:dur="2000" advTm="71895"/>
    </mc:Choice>
    <mc:Fallback>
      <p:transition spd="slow" advTm="7189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BBD3ED2-B0E6-45A2-ABD5-ECF31BC37C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F2D2D1E8-4ABF-4B6B-B39D-40B080B61E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3160" y="0"/>
            <a:ext cx="9369421" cy="6857999"/>
          </a:xfrm>
          <a:prstGeom prst="rect">
            <a:avLst/>
          </a:prstGeom>
          <a:gradFill flip="none" rotWithShape="1">
            <a:gsLst>
              <a:gs pos="10000">
                <a:schemeClr val="bg2">
                  <a:lumMod val="60000"/>
                  <a:lumOff val="40000"/>
                  <a:alpha val="40000"/>
                </a:schemeClr>
              </a:gs>
              <a:gs pos="70000">
                <a:schemeClr val="bg2">
                  <a:alpha val="0"/>
                </a:schemeClr>
              </a:gs>
              <a:gs pos="0">
                <a:schemeClr val="bg2">
                  <a:lumMod val="40000"/>
                  <a:lumOff val="60000"/>
                  <a:alpha val="5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Freeform: Shape 11">
            <a:extLst>
              <a:ext uri="{FF2B5EF4-FFF2-40B4-BE49-F238E27FC236}">
                <a16:creationId xmlns:a16="http://schemas.microsoft.com/office/drawing/2014/main" id="{BC7AB4B5-66A5-48D1-BD88-C60A16ED97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6088489" cy="6858002"/>
          </a:xfrm>
          <a:custGeom>
            <a:avLst/>
            <a:gdLst>
              <a:gd name="connsiteX0" fmla="*/ 0 w 6088489"/>
              <a:gd name="connsiteY0" fmla="*/ 0 h 6858002"/>
              <a:gd name="connsiteX1" fmla="*/ 3563332 w 6088489"/>
              <a:gd name="connsiteY1" fmla="*/ 0 h 6858002"/>
              <a:gd name="connsiteX2" fmla="*/ 3563332 w 6088489"/>
              <a:gd name="connsiteY2" fmla="*/ 3 h 6858002"/>
              <a:gd name="connsiteX3" fmla="*/ 5842099 w 6088489"/>
              <a:gd name="connsiteY3" fmla="*/ 3 h 6858002"/>
              <a:gd name="connsiteX4" fmla="*/ 5842099 w 6088489"/>
              <a:gd name="connsiteY4" fmla="*/ 4 h 6858002"/>
              <a:gd name="connsiteX5" fmla="*/ 5835346 w 6088489"/>
              <a:gd name="connsiteY5" fmla="*/ 4 h 6858002"/>
              <a:gd name="connsiteX6" fmla="*/ 5841229 w 6088489"/>
              <a:gd name="connsiteY6" fmla="*/ 40466 h 6858002"/>
              <a:gd name="connsiteX7" fmla="*/ 5858543 w 6088489"/>
              <a:gd name="connsiteY7" fmla="*/ 159110 h 6858002"/>
              <a:gd name="connsiteX8" fmla="*/ 5870645 w 6088489"/>
              <a:gd name="connsiteY8" fmla="*/ 245521 h 6858002"/>
              <a:gd name="connsiteX9" fmla="*/ 5883420 w 6088489"/>
              <a:gd name="connsiteY9" fmla="*/ 348391 h 6858002"/>
              <a:gd name="connsiteX10" fmla="*/ 5898716 w 6088489"/>
              <a:gd name="connsiteY10" fmla="*/ 470463 h 6858002"/>
              <a:gd name="connsiteX11" fmla="*/ 5914853 w 6088489"/>
              <a:gd name="connsiteY11" fmla="*/ 605566 h 6858002"/>
              <a:gd name="connsiteX12" fmla="*/ 5931830 w 6088489"/>
              <a:gd name="connsiteY12" fmla="*/ 757813 h 6858002"/>
              <a:gd name="connsiteX13" fmla="*/ 5949815 w 6088489"/>
              <a:gd name="connsiteY13" fmla="*/ 923777 h 6858002"/>
              <a:gd name="connsiteX14" fmla="*/ 5967801 w 6088489"/>
              <a:gd name="connsiteY14" fmla="*/ 1104142 h 6858002"/>
              <a:gd name="connsiteX15" fmla="*/ 5986122 w 6088489"/>
              <a:gd name="connsiteY15" fmla="*/ 1296166 h 6858002"/>
              <a:gd name="connsiteX16" fmla="*/ 6003099 w 6088489"/>
              <a:gd name="connsiteY16" fmla="*/ 1503278 h 6858002"/>
              <a:gd name="connsiteX17" fmla="*/ 6019404 w 6088489"/>
              <a:gd name="connsiteY17" fmla="*/ 1719991 h 6858002"/>
              <a:gd name="connsiteX18" fmla="*/ 6034196 w 6088489"/>
              <a:gd name="connsiteY18" fmla="*/ 1949048 h 6858002"/>
              <a:gd name="connsiteX19" fmla="*/ 6048315 w 6088489"/>
              <a:gd name="connsiteY19" fmla="*/ 2187706 h 6858002"/>
              <a:gd name="connsiteX20" fmla="*/ 6061595 w 6088489"/>
              <a:gd name="connsiteY20" fmla="*/ 2436652 h 6858002"/>
              <a:gd name="connsiteX21" fmla="*/ 6066301 w 6088489"/>
              <a:gd name="connsiteY21" fmla="*/ 2564211 h 6858002"/>
              <a:gd name="connsiteX22" fmla="*/ 6071512 w 6088489"/>
              <a:gd name="connsiteY22" fmla="*/ 2694512 h 6858002"/>
              <a:gd name="connsiteX23" fmla="*/ 6076386 w 6088489"/>
              <a:gd name="connsiteY23" fmla="*/ 2826871 h 6858002"/>
              <a:gd name="connsiteX24" fmla="*/ 6079580 w 6088489"/>
              <a:gd name="connsiteY24" fmla="*/ 2959917 h 6858002"/>
              <a:gd name="connsiteX25" fmla="*/ 6082438 w 6088489"/>
              <a:gd name="connsiteY25" fmla="*/ 3095705 h 6858002"/>
              <a:gd name="connsiteX26" fmla="*/ 6085463 w 6088489"/>
              <a:gd name="connsiteY26" fmla="*/ 3232865 h 6858002"/>
              <a:gd name="connsiteX27" fmla="*/ 6087480 w 6088489"/>
              <a:gd name="connsiteY27" fmla="*/ 3372768 h 6858002"/>
              <a:gd name="connsiteX28" fmla="*/ 6087480 w 6088489"/>
              <a:gd name="connsiteY28" fmla="*/ 3514043 h 6858002"/>
              <a:gd name="connsiteX29" fmla="*/ 6088489 w 6088489"/>
              <a:gd name="connsiteY29" fmla="*/ 3656689 h 6858002"/>
              <a:gd name="connsiteX30" fmla="*/ 6087480 w 6088489"/>
              <a:gd name="connsiteY30" fmla="*/ 3800707 h 6858002"/>
              <a:gd name="connsiteX31" fmla="*/ 6085463 w 6088489"/>
              <a:gd name="connsiteY31" fmla="*/ 3946783 h 6858002"/>
              <a:gd name="connsiteX32" fmla="*/ 6083614 w 6088489"/>
              <a:gd name="connsiteY32" fmla="*/ 4092858 h 6858002"/>
              <a:gd name="connsiteX33" fmla="*/ 6079580 w 6088489"/>
              <a:gd name="connsiteY33" fmla="*/ 4240991 h 6858002"/>
              <a:gd name="connsiteX34" fmla="*/ 6075378 w 6088489"/>
              <a:gd name="connsiteY34" fmla="*/ 4390495 h 6858002"/>
              <a:gd name="connsiteX35" fmla="*/ 6070503 w 6088489"/>
              <a:gd name="connsiteY35" fmla="*/ 4540000 h 6858002"/>
              <a:gd name="connsiteX36" fmla="*/ 6063612 w 6088489"/>
              <a:gd name="connsiteY36" fmla="*/ 4690876 h 6858002"/>
              <a:gd name="connsiteX37" fmla="*/ 6055375 w 6088489"/>
              <a:gd name="connsiteY37" fmla="*/ 4843123 h 6858002"/>
              <a:gd name="connsiteX38" fmla="*/ 6047475 w 6088489"/>
              <a:gd name="connsiteY38" fmla="*/ 4996057 h 6858002"/>
              <a:gd name="connsiteX39" fmla="*/ 6037390 w 6088489"/>
              <a:gd name="connsiteY39" fmla="*/ 5148990 h 6858002"/>
              <a:gd name="connsiteX40" fmla="*/ 6025287 w 6088489"/>
              <a:gd name="connsiteY40" fmla="*/ 5303981 h 6858002"/>
              <a:gd name="connsiteX41" fmla="*/ 6013185 w 6088489"/>
              <a:gd name="connsiteY41" fmla="*/ 5456914 h 6858002"/>
              <a:gd name="connsiteX42" fmla="*/ 5999233 w 6088489"/>
              <a:gd name="connsiteY42" fmla="*/ 5612591 h 6858002"/>
              <a:gd name="connsiteX43" fmla="*/ 5983937 w 6088489"/>
              <a:gd name="connsiteY43" fmla="*/ 5768953 h 6858002"/>
              <a:gd name="connsiteX44" fmla="*/ 5967801 w 6088489"/>
              <a:gd name="connsiteY44" fmla="*/ 5923258 h 6858002"/>
              <a:gd name="connsiteX45" fmla="*/ 5948975 w 6088489"/>
              <a:gd name="connsiteY45" fmla="*/ 6079621 h 6858002"/>
              <a:gd name="connsiteX46" fmla="*/ 5928804 w 6088489"/>
              <a:gd name="connsiteY46" fmla="*/ 6235297 h 6858002"/>
              <a:gd name="connsiteX47" fmla="*/ 5908801 w 6088489"/>
              <a:gd name="connsiteY47" fmla="*/ 6391660 h 6858002"/>
              <a:gd name="connsiteX48" fmla="*/ 5885437 w 6088489"/>
              <a:gd name="connsiteY48" fmla="*/ 6547336 h 6858002"/>
              <a:gd name="connsiteX49" fmla="*/ 5861568 w 6088489"/>
              <a:gd name="connsiteY49" fmla="*/ 6702327 h 6858002"/>
              <a:gd name="connsiteX50" fmla="*/ 5836524 w 6088489"/>
              <a:gd name="connsiteY50" fmla="*/ 6858002 h 6858002"/>
              <a:gd name="connsiteX51" fmla="*/ 3563332 w 6088489"/>
              <a:gd name="connsiteY51" fmla="*/ 6858002 h 6858002"/>
              <a:gd name="connsiteX52" fmla="*/ 1223490 w 6088489"/>
              <a:gd name="connsiteY52" fmla="*/ 6858002 h 6858002"/>
              <a:gd name="connsiteX53" fmla="*/ 0 w 6088489"/>
              <a:gd name="connsiteY53" fmla="*/ 6858002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6088489" h="6858002">
                <a:moveTo>
                  <a:pt x="0" y="0"/>
                </a:moveTo>
                <a:lnTo>
                  <a:pt x="3563332" y="0"/>
                </a:lnTo>
                <a:lnTo>
                  <a:pt x="3563332" y="3"/>
                </a:lnTo>
                <a:lnTo>
                  <a:pt x="5842099" y="3"/>
                </a:lnTo>
                <a:lnTo>
                  <a:pt x="5842099" y="4"/>
                </a:lnTo>
                <a:lnTo>
                  <a:pt x="5835346" y="4"/>
                </a:lnTo>
                <a:lnTo>
                  <a:pt x="5841229" y="40466"/>
                </a:lnTo>
                <a:lnTo>
                  <a:pt x="5858543" y="159110"/>
                </a:lnTo>
                <a:lnTo>
                  <a:pt x="5870645" y="245521"/>
                </a:lnTo>
                <a:lnTo>
                  <a:pt x="5883420" y="348391"/>
                </a:lnTo>
                <a:lnTo>
                  <a:pt x="5898716" y="470463"/>
                </a:lnTo>
                <a:lnTo>
                  <a:pt x="5914853" y="605566"/>
                </a:lnTo>
                <a:lnTo>
                  <a:pt x="5931830" y="757813"/>
                </a:lnTo>
                <a:lnTo>
                  <a:pt x="5949815" y="923777"/>
                </a:lnTo>
                <a:lnTo>
                  <a:pt x="5967801" y="1104142"/>
                </a:lnTo>
                <a:lnTo>
                  <a:pt x="5986122" y="1296166"/>
                </a:lnTo>
                <a:lnTo>
                  <a:pt x="6003099" y="1503278"/>
                </a:lnTo>
                <a:lnTo>
                  <a:pt x="6019404" y="1719991"/>
                </a:lnTo>
                <a:lnTo>
                  <a:pt x="6034196" y="1949048"/>
                </a:lnTo>
                <a:lnTo>
                  <a:pt x="6048315" y="2187706"/>
                </a:lnTo>
                <a:lnTo>
                  <a:pt x="6061595" y="2436652"/>
                </a:lnTo>
                <a:lnTo>
                  <a:pt x="6066301" y="2564211"/>
                </a:lnTo>
                <a:lnTo>
                  <a:pt x="6071512" y="2694512"/>
                </a:lnTo>
                <a:lnTo>
                  <a:pt x="6076386" y="2826871"/>
                </a:lnTo>
                <a:lnTo>
                  <a:pt x="6079580" y="2959917"/>
                </a:lnTo>
                <a:lnTo>
                  <a:pt x="6082438" y="3095705"/>
                </a:lnTo>
                <a:lnTo>
                  <a:pt x="6085463" y="3232865"/>
                </a:lnTo>
                <a:lnTo>
                  <a:pt x="6087480" y="3372768"/>
                </a:lnTo>
                <a:lnTo>
                  <a:pt x="6087480" y="3514043"/>
                </a:lnTo>
                <a:lnTo>
                  <a:pt x="6088489" y="3656689"/>
                </a:lnTo>
                <a:lnTo>
                  <a:pt x="6087480" y="3800707"/>
                </a:lnTo>
                <a:lnTo>
                  <a:pt x="6085463" y="3946783"/>
                </a:lnTo>
                <a:lnTo>
                  <a:pt x="6083614" y="4092858"/>
                </a:lnTo>
                <a:lnTo>
                  <a:pt x="6079580" y="4240991"/>
                </a:lnTo>
                <a:lnTo>
                  <a:pt x="6075378" y="4390495"/>
                </a:lnTo>
                <a:lnTo>
                  <a:pt x="6070503" y="4540000"/>
                </a:lnTo>
                <a:lnTo>
                  <a:pt x="6063612" y="4690876"/>
                </a:lnTo>
                <a:lnTo>
                  <a:pt x="6055375" y="4843123"/>
                </a:lnTo>
                <a:lnTo>
                  <a:pt x="6047475" y="4996057"/>
                </a:lnTo>
                <a:lnTo>
                  <a:pt x="6037390" y="5148990"/>
                </a:lnTo>
                <a:lnTo>
                  <a:pt x="6025287" y="5303981"/>
                </a:lnTo>
                <a:lnTo>
                  <a:pt x="6013185" y="5456914"/>
                </a:lnTo>
                <a:lnTo>
                  <a:pt x="5999233" y="5612591"/>
                </a:lnTo>
                <a:lnTo>
                  <a:pt x="5983937" y="5768953"/>
                </a:lnTo>
                <a:lnTo>
                  <a:pt x="5967801" y="5923258"/>
                </a:lnTo>
                <a:lnTo>
                  <a:pt x="5948975" y="6079621"/>
                </a:lnTo>
                <a:lnTo>
                  <a:pt x="5928804" y="6235297"/>
                </a:lnTo>
                <a:lnTo>
                  <a:pt x="5908801" y="6391660"/>
                </a:lnTo>
                <a:lnTo>
                  <a:pt x="5885437" y="6547336"/>
                </a:lnTo>
                <a:lnTo>
                  <a:pt x="5861568" y="6702327"/>
                </a:lnTo>
                <a:lnTo>
                  <a:pt x="5836524" y="6858002"/>
                </a:lnTo>
                <a:lnTo>
                  <a:pt x="3563332" y="6858002"/>
                </a:lnTo>
                <a:lnTo>
                  <a:pt x="1223490" y="6858002"/>
                </a:lnTo>
                <a:lnTo>
                  <a:pt x="0" y="6858002"/>
                </a:lnTo>
                <a:close/>
              </a:path>
            </a:pathLst>
          </a:custGeom>
          <a:ln w="44450">
            <a:gradFill>
              <a:gsLst>
                <a:gs pos="5000">
                  <a:schemeClr val="bg2">
                    <a:alpha val="65000"/>
                  </a:schemeClr>
                </a:gs>
                <a:gs pos="98000">
                  <a:schemeClr val="bg2">
                    <a:lumMod val="75000"/>
                    <a:alpha val="55000"/>
                  </a:schemeClr>
                </a:gs>
              </a:gsLst>
              <a:lin ang="5400000" scaled="1"/>
            </a:gradFill>
          </a:ln>
          <a:effectLst>
            <a:outerShdw blurRad="50800" dist="25400" algn="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FC37A8F-B438-DA6C-2780-B6D42175E824}"/>
              </a:ext>
            </a:extLst>
          </p:cNvPr>
          <p:cNvSpPr>
            <a:spLocks noGrp="1"/>
          </p:cNvSpPr>
          <p:nvPr>
            <p:ph type="title"/>
          </p:nvPr>
        </p:nvSpPr>
        <p:spPr>
          <a:xfrm>
            <a:off x="962022" y="643467"/>
            <a:ext cx="4340023" cy="5571064"/>
          </a:xfrm>
        </p:spPr>
        <p:txBody>
          <a:bodyPr anchor="ctr">
            <a:normAutofit/>
          </a:bodyPr>
          <a:lstStyle/>
          <a:p>
            <a:r>
              <a:rPr lang="en-AU" sz="4400"/>
              <a:t>Avoid Phishing</a:t>
            </a:r>
          </a:p>
        </p:txBody>
      </p:sp>
      <p:sp>
        <p:nvSpPr>
          <p:cNvPr id="3" name="Content Placeholder 2">
            <a:extLst>
              <a:ext uri="{FF2B5EF4-FFF2-40B4-BE49-F238E27FC236}">
                <a16:creationId xmlns:a16="http://schemas.microsoft.com/office/drawing/2014/main" id="{4CC34A6B-001C-1DB9-F2DE-4FD628D55AB8}"/>
              </a:ext>
            </a:extLst>
          </p:cNvPr>
          <p:cNvSpPr>
            <a:spLocks noGrp="1"/>
          </p:cNvSpPr>
          <p:nvPr>
            <p:ph idx="1"/>
          </p:nvPr>
        </p:nvSpPr>
        <p:spPr>
          <a:xfrm>
            <a:off x="6708499" y="643467"/>
            <a:ext cx="4521480" cy="5571064"/>
          </a:xfrm>
        </p:spPr>
        <p:txBody>
          <a:bodyPr>
            <a:normAutofit/>
          </a:bodyPr>
          <a:lstStyle/>
          <a:p>
            <a:pPr marL="342900" lvl="0" indent="-342900">
              <a:buFont typeface="+mj-lt"/>
              <a:buAutoNum type="arabicPeriod"/>
            </a:pPr>
            <a:r>
              <a:rPr lang="en-AU" dirty="0">
                <a:effectLst/>
                <a:latin typeface="Calibri" panose="020F0502020204030204" pitchFamily="34" charset="0"/>
                <a:ea typeface="Calibri" panose="020F0502020204030204" pitchFamily="34" charset="0"/>
                <a:cs typeface="Times New Roman" panose="02020603050405020304" pitchFamily="18" charset="0"/>
              </a:rPr>
              <a:t>Check Links:</a:t>
            </a:r>
          </a:p>
          <a:p>
            <a:pPr marL="342900" lvl="0" indent="-342900">
              <a:buFont typeface="+mj-lt"/>
              <a:buAutoNum type="arabicPeriod"/>
            </a:pPr>
            <a:r>
              <a:rPr lang="en-AU" dirty="0">
                <a:effectLst/>
                <a:latin typeface="Calibri" panose="020F0502020204030204" pitchFamily="34" charset="0"/>
                <a:ea typeface="Calibri" panose="020F0502020204030204" pitchFamily="34" charset="0"/>
                <a:cs typeface="Times New Roman" panose="02020603050405020304" pitchFamily="18" charset="0"/>
              </a:rPr>
              <a:t>Check Emails/Numbers</a:t>
            </a:r>
          </a:p>
          <a:p>
            <a:pPr marL="342900" lvl="0" indent="-342900">
              <a:buFont typeface="+mj-lt"/>
              <a:buAutoNum type="arabicPeriod"/>
            </a:pPr>
            <a:r>
              <a:rPr lang="en-AU" dirty="0">
                <a:effectLst/>
                <a:latin typeface="Calibri" panose="020F0502020204030204" pitchFamily="34" charset="0"/>
                <a:ea typeface="Calibri" panose="020F0502020204030204" pitchFamily="34" charset="0"/>
                <a:cs typeface="Times New Roman" panose="02020603050405020304" pitchFamily="18" charset="0"/>
              </a:rPr>
              <a:t>Use MFA (multi factor Authentication)</a:t>
            </a:r>
          </a:p>
          <a:p>
            <a:pPr marL="342900" lvl="0" indent="-342900">
              <a:spcAft>
                <a:spcPts val="800"/>
              </a:spcAft>
              <a:buFont typeface="+mj-lt"/>
              <a:buAutoNum type="arabicPeriod"/>
            </a:pPr>
            <a:r>
              <a:rPr lang="en-AU" dirty="0">
                <a:effectLst/>
                <a:latin typeface="Calibri" panose="020F0502020204030204" pitchFamily="34" charset="0"/>
                <a:ea typeface="Calibri" panose="020F0502020204030204" pitchFamily="34" charset="0"/>
                <a:cs typeface="Times New Roman" panose="02020603050405020304" pitchFamily="18" charset="0"/>
              </a:rPr>
              <a:t>Don’t give out personal Info</a:t>
            </a:r>
          </a:p>
          <a:p>
            <a:r>
              <a:rPr lang="en-AU" dirty="0">
                <a:effectLst/>
                <a:latin typeface="Calibri" panose="020F0502020204030204" pitchFamily="34" charset="0"/>
                <a:ea typeface="Calibri" panose="020F0502020204030204" pitchFamily="34" charset="0"/>
                <a:cs typeface="Times New Roman" panose="02020603050405020304" pitchFamily="18" charset="0"/>
              </a:rPr>
              <a:t>Be suspicious of titles</a:t>
            </a:r>
            <a:endParaRPr lang="en-AU" dirty="0"/>
          </a:p>
        </p:txBody>
      </p:sp>
      <p:pic>
        <p:nvPicPr>
          <p:cNvPr id="5" name="Audio 4">
            <a:hlinkClick r:id="" action="ppaction://media"/>
            <a:extLst>
              <a:ext uri="{FF2B5EF4-FFF2-40B4-BE49-F238E27FC236}">
                <a16:creationId xmlns:a16="http://schemas.microsoft.com/office/drawing/2014/main" id="{067E90DD-48B1-D392-A165-92CBB1606BF6}"/>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729866493"/>
      </p:ext>
    </p:extLst>
  </p:cSld>
  <p:clrMapOvr>
    <a:masterClrMapping/>
  </p:clrMapOvr>
  <mc:AlternateContent xmlns:mc="http://schemas.openxmlformats.org/markup-compatibility/2006">
    <mc:Choice xmlns:p14="http://schemas.microsoft.com/office/powerpoint/2010/main" Requires="p14">
      <p:transition spd="slow" p14:dur="2000" advTm="46565"/>
    </mc:Choice>
    <mc:Fallback>
      <p:transition spd="slow" advTm="4656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BBD3ED2-B0E6-45A2-ABD5-ECF31BC37C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F2D2D1E8-4ABF-4B6B-B39D-40B080B61E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3160" y="0"/>
            <a:ext cx="9369421" cy="6857999"/>
          </a:xfrm>
          <a:prstGeom prst="rect">
            <a:avLst/>
          </a:prstGeom>
          <a:gradFill flip="none" rotWithShape="1">
            <a:gsLst>
              <a:gs pos="10000">
                <a:schemeClr val="bg2">
                  <a:lumMod val="60000"/>
                  <a:lumOff val="40000"/>
                  <a:alpha val="40000"/>
                </a:schemeClr>
              </a:gs>
              <a:gs pos="70000">
                <a:schemeClr val="bg2">
                  <a:alpha val="0"/>
                </a:schemeClr>
              </a:gs>
              <a:gs pos="0">
                <a:schemeClr val="bg2">
                  <a:lumMod val="40000"/>
                  <a:lumOff val="60000"/>
                  <a:alpha val="5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Freeform: Shape 11">
            <a:extLst>
              <a:ext uri="{FF2B5EF4-FFF2-40B4-BE49-F238E27FC236}">
                <a16:creationId xmlns:a16="http://schemas.microsoft.com/office/drawing/2014/main" id="{BC7AB4B5-66A5-48D1-BD88-C60A16ED97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6088489" cy="6858002"/>
          </a:xfrm>
          <a:custGeom>
            <a:avLst/>
            <a:gdLst>
              <a:gd name="connsiteX0" fmla="*/ 0 w 6088489"/>
              <a:gd name="connsiteY0" fmla="*/ 0 h 6858002"/>
              <a:gd name="connsiteX1" fmla="*/ 3563332 w 6088489"/>
              <a:gd name="connsiteY1" fmla="*/ 0 h 6858002"/>
              <a:gd name="connsiteX2" fmla="*/ 3563332 w 6088489"/>
              <a:gd name="connsiteY2" fmla="*/ 3 h 6858002"/>
              <a:gd name="connsiteX3" fmla="*/ 5842099 w 6088489"/>
              <a:gd name="connsiteY3" fmla="*/ 3 h 6858002"/>
              <a:gd name="connsiteX4" fmla="*/ 5842099 w 6088489"/>
              <a:gd name="connsiteY4" fmla="*/ 4 h 6858002"/>
              <a:gd name="connsiteX5" fmla="*/ 5835346 w 6088489"/>
              <a:gd name="connsiteY5" fmla="*/ 4 h 6858002"/>
              <a:gd name="connsiteX6" fmla="*/ 5841229 w 6088489"/>
              <a:gd name="connsiteY6" fmla="*/ 40466 h 6858002"/>
              <a:gd name="connsiteX7" fmla="*/ 5858543 w 6088489"/>
              <a:gd name="connsiteY7" fmla="*/ 159110 h 6858002"/>
              <a:gd name="connsiteX8" fmla="*/ 5870645 w 6088489"/>
              <a:gd name="connsiteY8" fmla="*/ 245521 h 6858002"/>
              <a:gd name="connsiteX9" fmla="*/ 5883420 w 6088489"/>
              <a:gd name="connsiteY9" fmla="*/ 348391 h 6858002"/>
              <a:gd name="connsiteX10" fmla="*/ 5898716 w 6088489"/>
              <a:gd name="connsiteY10" fmla="*/ 470463 h 6858002"/>
              <a:gd name="connsiteX11" fmla="*/ 5914853 w 6088489"/>
              <a:gd name="connsiteY11" fmla="*/ 605566 h 6858002"/>
              <a:gd name="connsiteX12" fmla="*/ 5931830 w 6088489"/>
              <a:gd name="connsiteY12" fmla="*/ 757813 h 6858002"/>
              <a:gd name="connsiteX13" fmla="*/ 5949815 w 6088489"/>
              <a:gd name="connsiteY13" fmla="*/ 923777 h 6858002"/>
              <a:gd name="connsiteX14" fmla="*/ 5967801 w 6088489"/>
              <a:gd name="connsiteY14" fmla="*/ 1104142 h 6858002"/>
              <a:gd name="connsiteX15" fmla="*/ 5986122 w 6088489"/>
              <a:gd name="connsiteY15" fmla="*/ 1296166 h 6858002"/>
              <a:gd name="connsiteX16" fmla="*/ 6003099 w 6088489"/>
              <a:gd name="connsiteY16" fmla="*/ 1503278 h 6858002"/>
              <a:gd name="connsiteX17" fmla="*/ 6019404 w 6088489"/>
              <a:gd name="connsiteY17" fmla="*/ 1719991 h 6858002"/>
              <a:gd name="connsiteX18" fmla="*/ 6034196 w 6088489"/>
              <a:gd name="connsiteY18" fmla="*/ 1949048 h 6858002"/>
              <a:gd name="connsiteX19" fmla="*/ 6048315 w 6088489"/>
              <a:gd name="connsiteY19" fmla="*/ 2187706 h 6858002"/>
              <a:gd name="connsiteX20" fmla="*/ 6061595 w 6088489"/>
              <a:gd name="connsiteY20" fmla="*/ 2436652 h 6858002"/>
              <a:gd name="connsiteX21" fmla="*/ 6066301 w 6088489"/>
              <a:gd name="connsiteY21" fmla="*/ 2564211 h 6858002"/>
              <a:gd name="connsiteX22" fmla="*/ 6071512 w 6088489"/>
              <a:gd name="connsiteY22" fmla="*/ 2694512 h 6858002"/>
              <a:gd name="connsiteX23" fmla="*/ 6076386 w 6088489"/>
              <a:gd name="connsiteY23" fmla="*/ 2826871 h 6858002"/>
              <a:gd name="connsiteX24" fmla="*/ 6079580 w 6088489"/>
              <a:gd name="connsiteY24" fmla="*/ 2959917 h 6858002"/>
              <a:gd name="connsiteX25" fmla="*/ 6082438 w 6088489"/>
              <a:gd name="connsiteY25" fmla="*/ 3095705 h 6858002"/>
              <a:gd name="connsiteX26" fmla="*/ 6085463 w 6088489"/>
              <a:gd name="connsiteY26" fmla="*/ 3232865 h 6858002"/>
              <a:gd name="connsiteX27" fmla="*/ 6087480 w 6088489"/>
              <a:gd name="connsiteY27" fmla="*/ 3372768 h 6858002"/>
              <a:gd name="connsiteX28" fmla="*/ 6087480 w 6088489"/>
              <a:gd name="connsiteY28" fmla="*/ 3514043 h 6858002"/>
              <a:gd name="connsiteX29" fmla="*/ 6088489 w 6088489"/>
              <a:gd name="connsiteY29" fmla="*/ 3656689 h 6858002"/>
              <a:gd name="connsiteX30" fmla="*/ 6087480 w 6088489"/>
              <a:gd name="connsiteY30" fmla="*/ 3800707 h 6858002"/>
              <a:gd name="connsiteX31" fmla="*/ 6085463 w 6088489"/>
              <a:gd name="connsiteY31" fmla="*/ 3946783 h 6858002"/>
              <a:gd name="connsiteX32" fmla="*/ 6083614 w 6088489"/>
              <a:gd name="connsiteY32" fmla="*/ 4092858 h 6858002"/>
              <a:gd name="connsiteX33" fmla="*/ 6079580 w 6088489"/>
              <a:gd name="connsiteY33" fmla="*/ 4240991 h 6858002"/>
              <a:gd name="connsiteX34" fmla="*/ 6075378 w 6088489"/>
              <a:gd name="connsiteY34" fmla="*/ 4390495 h 6858002"/>
              <a:gd name="connsiteX35" fmla="*/ 6070503 w 6088489"/>
              <a:gd name="connsiteY35" fmla="*/ 4540000 h 6858002"/>
              <a:gd name="connsiteX36" fmla="*/ 6063612 w 6088489"/>
              <a:gd name="connsiteY36" fmla="*/ 4690876 h 6858002"/>
              <a:gd name="connsiteX37" fmla="*/ 6055375 w 6088489"/>
              <a:gd name="connsiteY37" fmla="*/ 4843123 h 6858002"/>
              <a:gd name="connsiteX38" fmla="*/ 6047475 w 6088489"/>
              <a:gd name="connsiteY38" fmla="*/ 4996057 h 6858002"/>
              <a:gd name="connsiteX39" fmla="*/ 6037390 w 6088489"/>
              <a:gd name="connsiteY39" fmla="*/ 5148990 h 6858002"/>
              <a:gd name="connsiteX40" fmla="*/ 6025287 w 6088489"/>
              <a:gd name="connsiteY40" fmla="*/ 5303981 h 6858002"/>
              <a:gd name="connsiteX41" fmla="*/ 6013185 w 6088489"/>
              <a:gd name="connsiteY41" fmla="*/ 5456914 h 6858002"/>
              <a:gd name="connsiteX42" fmla="*/ 5999233 w 6088489"/>
              <a:gd name="connsiteY42" fmla="*/ 5612591 h 6858002"/>
              <a:gd name="connsiteX43" fmla="*/ 5983937 w 6088489"/>
              <a:gd name="connsiteY43" fmla="*/ 5768953 h 6858002"/>
              <a:gd name="connsiteX44" fmla="*/ 5967801 w 6088489"/>
              <a:gd name="connsiteY44" fmla="*/ 5923258 h 6858002"/>
              <a:gd name="connsiteX45" fmla="*/ 5948975 w 6088489"/>
              <a:gd name="connsiteY45" fmla="*/ 6079621 h 6858002"/>
              <a:gd name="connsiteX46" fmla="*/ 5928804 w 6088489"/>
              <a:gd name="connsiteY46" fmla="*/ 6235297 h 6858002"/>
              <a:gd name="connsiteX47" fmla="*/ 5908801 w 6088489"/>
              <a:gd name="connsiteY47" fmla="*/ 6391660 h 6858002"/>
              <a:gd name="connsiteX48" fmla="*/ 5885437 w 6088489"/>
              <a:gd name="connsiteY48" fmla="*/ 6547336 h 6858002"/>
              <a:gd name="connsiteX49" fmla="*/ 5861568 w 6088489"/>
              <a:gd name="connsiteY49" fmla="*/ 6702327 h 6858002"/>
              <a:gd name="connsiteX50" fmla="*/ 5836524 w 6088489"/>
              <a:gd name="connsiteY50" fmla="*/ 6858002 h 6858002"/>
              <a:gd name="connsiteX51" fmla="*/ 3563332 w 6088489"/>
              <a:gd name="connsiteY51" fmla="*/ 6858002 h 6858002"/>
              <a:gd name="connsiteX52" fmla="*/ 1223490 w 6088489"/>
              <a:gd name="connsiteY52" fmla="*/ 6858002 h 6858002"/>
              <a:gd name="connsiteX53" fmla="*/ 0 w 6088489"/>
              <a:gd name="connsiteY53" fmla="*/ 6858002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6088489" h="6858002">
                <a:moveTo>
                  <a:pt x="0" y="0"/>
                </a:moveTo>
                <a:lnTo>
                  <a:pt x="3563332" y="0"/>
                </a:lnTo>
                <a:lnTo>
                  <a:pt x="3563332" y="3"/>
                </a:lnTo>
                <a:lnTo>
                  <a:pt x="5842099" y="3"/>
                </a:lnTo>
                <a:lnTo>
                  <a:pt x="5842099" y="4"/>
                </a:lnTo>
                <a:lnTo>
                  <a:pt x="5835346" y="4"/>
                </a:lnTo>
                <a:lnTo>
                  <a:pt x="5841229" y="40466"/>
                </a:lnTo>
                <a:lnTo>
                  <a:pt x="5858543" y="159110"/>
                </a:lnTo>
                <a:lnTo>
                  <a:pt x="5870645" y="245521"/>
                </a:lnTo>
                <a:lnTo>
                  <a:pt x="5883420" y="348391"/>
                </a:lnTo>
                <a:lnTo>
                  <a:pt x="5898716" y="470463"/>
                </a:lnTo>
                <a:lnTo>
                  <a:pt x="5914853" y="605566"/>
                </a:lnTo>
                <a:lnTo>
                  <a:pt x="5931830" y="757813"/>
                </a:lnTo>
                <a:lnTo>
                  <a:pt x="5949815" y="923777"/>
                </a:lnTo>
                <a:lnTo>
                  <a:pt x="5967801" y="1104142"/>
                </a:lnTo>
                <a:lnTo>
                  <a:pt x="5986122" y="1296166"/>
                </a:lnTo>
                <a:lnTo>
                  <a:pt x="6003099" y="1503278"/>
                </a:lnTo>
                <a:lnTo>
                  <a:pt x="6019404" y="1719991"/>
                </a:lnTo>
                <a:lnTo>
                  <a:pt x="6034196" y="1949048"/>
                </a:lnTo>
                <a:lnTo>
                  <a:pt x="6048315" y="2187706"/>
                </a:lnTo>
                <a:lnTo>
                  <a:pt x="6061595" y="2436652"/>
                </a:lnTo>
                <a:lnTo>
                  <a:pt x="6066301" y="2564211"/>
                </a:lnTo>
                <a:lnTo>
                  <a:pt x="6071512" y="2694512"/>
                </a:lnTo>
                <a:lnTo>
                  <a:pt x="6076386" y="2826871"/>
                </a:lnTo>
                <a:lnTo>
                  <a:pt x="6079580" y="2959917"/>
                </a:lnTo>
                <a:lnTo>
                  <a:pt x="6082438" y="3095705"/>
                </a:lnTo>
                <a:lnTo>
                  <a:pt x="6085463" y="3232865"/>
                </a:lnTo>
                <a:lnTo>
                  <a:pt x="6087480" y="3372768"/>
                </a:lnTo>
                <a:lnTo>
                  <a:pt x="6087480" y="3514043"/>
                </a:lnTo>
                <a:lnTo>
                  <a:pt x="6088489" y="3656689"/>
                </a:lnTo>
                <a:lnTo>
                  <a:pt x="6087480" y="3800707"/>
                </a:lnTo>
                <a:lnTo>
                  <a:pt x="6085463" y="3946783"/>
                </a:lnTo>
                <a:lnTo>
                  <a:pt x="6083614" y="4092858"/>
                </a:lnTo>
                <a:lnTo>
                  <a:pt x="6079580" y="4240991"/>
                </a:lnTo>
                <a:lnTo>
                  <a:pt x="6075378" y="4390495"/>
                </a:lnTo>
                <a:lnTo>
                  <a:pt x="6070503" y="4540000"/>
                </a:lnTo>
                <a:lnTo>
                  <a:pt x="6063612" y="4690876"/>
                </a:lnTo>
                <a:lnTo>
                  <a:pt x="6055375" y="4843123"/>
                </a:lnTo>
                <a:lnTo>
                  <a:pt x="6047475" y="4996057"/>
                </a:lnTo>
                <a:lnTo>
                  <a:pt x="6037390" y="5148990"/>
                </a:lnTo>
                <a:lnTo>
                  <a:pt x="6025287" y="5303981"/>
                </a:lnTo>
                <a:lnTo>
                  <a:pt x="6013185" y="5456914"/>
                </a:lnTo>
                <a:lnTo>
                  <a:pt x="5999233" y="5612591"/>
                </a:lnTo>
                <a:lnTo>
                  <a:pt x="5983937" y="5768953"/>
                </a:lnTo>
                <a:lnTo>
                  <a:pt x="5967801" y="5923258"/>
                </a:lnTo>
                <a:lnTo>
                  <a:pt x="5948975" y="6079621"/>
                </a:lnTo>
                <a:lnTo>
                  <a:pt x="5928804" y="6235297"/>
                </a:lnTo>
                <a:lnTo>
                  <a:pt x="5908801" y="6391660"/>
                </a:lnTo>
                <a:lnTo>
                  <a:pt x="5885437" y="6547336"/>
                </a:lnTo>
                <a:lnTo>
                  <a:pt x="5861568" y="6702327"/>
                </a:lnTo>
                <a:lnTo>
                  <a:pt x="5836524" y="6858002"/>
                </a:lnTo>
                <a:lnTo>
                  <a:pt x="3563332" y="6858002"/>
                </a:lnTo>
                <a:lnTo>
                  <a:pt x="1223490" y="6858002"/>
                </a:lnTo>
                <a:lnTo>
                  <a:pt x="0" y="6858002"/>
                </a:lnTo>
                <a:close/>
              </a:path>
            </a:pathLst>
          </a:custGeom>
          <a:ln w="44450">
            <a:gradFill>
              <a:gsLst>
                <a:gs pos="5000">
                  <a:schemeClr val="bg2">
                    <a:alpha val="65000"/>
                  </a:schemeClr>
                </a:gs>
                <a:gs pos="98000">
                  <a:schemeClr val="bg2">
                    <a:lumMod val="75000"/>
                    <a:alpha val="55000"/>
                  </a:schemeClr>
                </a:gs>
              </a:gsLst>
              <a:lin ang="5400000" scaled="1"/>
            </a:gradFill>
          </a:ln>
          <a:effectLst>
            <a:outerShdw blurRad="50800" dist="25400" algn="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FAC2852-377F-56E9-7892-D66EB8A7AD35}"/>
              </a:ext>
            </a:extLst>
          </p:cNvPr>
          <p:cNvSpPr>
            <a:spLocks noGrp="1"/>
          </p:cNvSpPr>
          <p:nvPr>
            <p:ph type="title"/>
          </p:nvPr>
        </p:nvSpPr>
        <p:spPr>
          <a:xfrm>
            <a:off x="962022" y="643467"/>
            <a:ext cx="4340023" cy="5571064"/>
          </a:xfrm>
        </p:spPr>
        <p:txBody>
          <a:bodyPr anchor="ctr">
            <a:normAutofit/>
          </a:bodyPr>
          <a:lstStyle/>
          <a:p>
            <a:r>
              <a:rPr lang="en-AU" sz="4400"/>
              <a:t>Avoid Ransomware</a:t>
            </a:r>
          </a:p>
        </p:txBody>
      </p:sp>
      <p:sp>
        <p:nvSpPr>
          <p:cNvPr id="3" name="Content Placeholder 2">
            <a:extLst>
              <a:ext uri="{FF2B5EF4-FFF2-40B4-BE49-F238E27FC236}">
                <a16:creationId xmlns:a16="http://schemas.microsoft.com/office/drawing/2014/main" id="{B672F50E-A252-727F-B533-ACB834B58E18}"/>
              </a:ext>
            </a:extLst>
          </p:cNvPr>
          <p:cNvSpPr>
            <a:spLocks noGrp="1"/>
          </p:cNvSpPr>
          <p:nvPr>
            <p:ph idx="1"/>
          </p:nvPr>
        </p:nvSpPr>
        <p:spPr>
          <a:xfrm>
            <a:off x="6708499" y="643467"/>
            <a:ext cx="4521480" cy="5571064"/>
          </a:xfrm>
        </p:spPr>
        <p:txBody>
          <a:bodyPr>
            <a:normAutofit/>
          </a:bodyPr>
          <a:lstStyle/>
          <a:p>
            <a:pPr marL="342900" lvl="0" indent="-342900">
              <a:buFont typeface="+mj-lt"/>
              <a:buAutoNum type="arabicPeriod"/>
            </a:pPr>
            <a:r>
              <a:rPr lang="en-AU">
                <a:effectLst/>
                <a:latin typeface="Calibri" panose="020F0502020204030204" pitchFamily="34" charset="0"/>
                <a:ea typeface="Calibri" panose="020F0502020204030204" pitchFamily="34" charset="0"/>
                <a:cs typeface="Times New Roman" panose="02020603050405020304" pitchFamily="18" charset="0"/>
              </a:rPr>
              <a:t>Don’t open random files</a:t>
            </a:r>
          </a:p>
          <a:p>
            <a:pPr marL="342900" lvl="0" indent="-342900">
              <a:buFont typeface="+mj-lt"/>
              <a:buAutoNum type="arabicPeriod"/>
            </a:pPr>
            <a:r>
              <a:rPr lang="en-AU">
                <a:effectLst/>
                <a:latin typeface="Calibri" panose="020F0502020204030204" pitchFamily="34" charset="0"/>
                <a:ea typeface="Calibri" panose="020F0502020204030204" pitchFamily="34" charset="0"/>
                <a:cs typeface="Times New Roman" panose="02020603050405020304" pitchFamily="18" charset="0"/>
              </a:rPr>
              <a:t>Don’t plug in unknown devices</a:t>
            </a:r>
          </a:p>
          <a:p>
            <a:pPr marL="342900" lvl="0" indent="-342900">
              <a:buFont typeface="+mj-lt"/>
              <a:buAutoNum type="arabicPeriod"/>
            </a:pPr>
            <a:r>
              <a:rPr lang="en-AU">
                <a:effectLst/>
                <a:latin typeface="Calibri" panose="020F0502020204030204" pitchFamily="34" charset="0"/>
                <a:ea typeface="Calibri" panose="020F0502020204030204" pitchFamily="34" charset="0"/>
                <a:cs typeface="Times New Roman" panose="02020603050405020304" pitchFamily="18" charset="0"/>
              </a:rPr>
              <a:t>Back up regularly</a:t>
            </a:r>
          </a:p>
          <a:p>
            <a:pPr marL="342900" lvl="0" indent="-342900">
              <a:buFont typeface="+mj-lt"/>
              <a:buAutoNum type="arabicPeriod"/>
            </a:pPr>
            <a:r>
              <a:rPr lang="en-AU">
                <a:effectLst/>
                <a:latin typeface="Calibri" panose="020F0502020204030204" pitchFamily="34" charset="0"/>
                <a:ea typeface="Calibri" panose="020F0502020204030204" pitchFamily="34" charset="0"/>
                <a:cs typeface="Times New Roman" panose="02020603050405020304" pitchFamily="18" charset="0"/>
              </a:rPr>
              <a:t>Keep up to date</a:t>
            </a:r>
          </a:p>
          <a:p>
            <a:pPr marL="342900" lvl="0" indent="-342900">
              <a:spcAft>
                <a:spcPts val="800"/>
              </a:spcAft>
              <a:buFont typeface="+mj-lt"/>
              <a:buAutoNum type="arabicPeriod"/>
            </a:pPr>
            <a:r>
              <a:rPr lang="en-AU">
                <a:effectLst/>
                <a:latin typeface="Calibri" panose="020F0502020204030204" pitchFamily="34" charset="0"/>
                <a:ea typeface="Calibri" panose="020F0502020204030204" pitchFamily="34" charset="0"/>
                <a:cs typeface="Times New Roman" panose="02020603050405020304" pitchFamily="18" charset="0"/>
              </a:rPr>
              <a:t>Have secure and offline and encrypted</a:t>
            </a:r>
          </a:p>
        </p:txBody>
      </p:sp>
      <p:pic>
        <p:nvPicPr>
          <p:cNvPr id="5" name="Audio 4">
            <a:hlinkClick r:id="" action="ppaction://media"/>
            <a:extLst>
              <a:ext uri="{FF2B5EF4-FFF2-40B4-BE49-F238E27FC236}">
                <a16:creationId xmlns:a16="http://schemas.microsoft.com/office/drawing/2014/main" id="{7090FBED-6617-A670-0E4F-AA5154D850FB}"/>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529752208"/>
      </p:ext>
    </p:extLst>
  </p:cSld>
  <p:clrMapOvr>
    <a:masterClrMapping/>
  </p:clrMapOvr>
  <mc:AlternateContent xmlns:mc="http://schemas.openxmlformats.org/markup-compatibility/2006">
    <mc:Choice xmlns:p14="http://schemas.microsoft.com/office/powerpoint/2010/main" Requires="p14">
      <p:transition spd="slow" p14:dur="2000" advTm="64489"/>
    </mc:Choice>
    <mc:Fallback>
      <p:transition spd="slow" advTm="6448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BBD3ED2-B0E6-45A2-ABD5-ECF31BC37C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F2D2D1E8-4ABF-4B6B-B39D-40B080B61E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3160" y="0"/>
            <a:ext cx="9369421" cy="6857999"/>
          </a:xfrm>
          <a:prstGeom prst="rect">
            <a:avLst/>
          </a:prstGeom>
          <a:gradFill flip="none" rotWithShape="1">
            <a:gsLst>
              <a:gs pos="10000">
                <a:schemeClr val="bg2">
                  <a:lumMod val="60000"/>
                  <a:lumOff val="40000"/>
                  <a:alpha val="40000"/>
                </a:schemeClr>
              </a:gs>
              <a:gs pos="70000">
                <a:schemeClr val="bg2">
                  <a:alpha val="0"/>
                </a:schemeClr>
              </a:gs>
              <a:gs pos="0">
                <a:schemeClr val="bg2">
                  <a:lumMod val="40000"/>
                  <a:lumOff val="60000"/>
                  <a:alpha val="5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Freeform: Shape 11">
            <a:extLst>
              <a:ext uri="{FF2B5EF4-FFF2-40B4-BE49-F238E27FC236}">
                <a16:creationId xmlns:a16="http://schemas.microsoft.com/office/drawing/2014/main" id="{BC7AB4B5-66A5-48D1-BD88-C60A16ED97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6088489" cy="6858002"/>
          </a:xfrm>
          <a:custGeom>
            <a:avLst/>
            <a:gdLst>
              <a:gd name="connsiteX0" fmla="*/ 0 w 6088489"/>
              <a:gd name="connsiteY0" fmla="*/ 0 h 6858002"/>
              <a:gd name="connsiteX1" fmla="*/ 3563332 w 6088489"/>
              <a:gd name="connsiteY1" fmla="*/ 0 h 6858002"/>
              <a:gd name="connsiteX2" fmla="*/ 3563332 w 6088489"/>
              <a:gd name="connsiteY2" fmla="*/ 3 h 6858002"/>
              <a:gd name="connsiteX3" fmla="*/ 5842099 w 6088489"/>
              <a:gd name="connsiteY3" fmla="*/ 3 h 6858002"/>
              <a:gd name="connsiteX4" fmla="*/ 5842099 w 6088489"/>
              <a:gd name="connsiteY4" fmla="*/ 4 h 6858002"/>
              <a:gd name="connsiteX5" fmla="*/ 5835346 w 6088489"/>
              <a:gd name="connsiteY5" fmla="*/ 4 h 6858002"/>
              <a:gd name="connsiteX6" fmla="*/ 5841229 w 6088489"/>
              <a:gd name="connsiteY6" fmla="*/ 40466 h 6858002"/>
              <a:gd name="connsiteX7" fmla="*/ 5858543 w 6088489"/>
              <a:gd name="connsiteY7" fmla="*/ 159110 h 6858002"/>
              <a:gd name="connsiteX8" fmla="*/ 5870645 w 6088489"/>
              <a:gd name="connsiteY8" fmla="*/ 245521 h 6858002"/>
              <a:gd name="connsiteX9" fmla="*/ 5883420 w 6088489"/>
              <a:gd name="connsiteY9" fmla="*/ 348391 h 6858002"/>
              <a:gd name="connsiteX10" fmla="*/ 5898716 w 6088489"/>
              <a:gd name="connsiteY10" fmla="*/ 470463 h 6858002"/>
              <a:gd name="connsiteX11" fmla="*/ 5914853 w 6088489"/>
              <a:gd name="connsiteY11" fmla="*/ 605566 h 6858002"/>
              <a:gd name="connsiteX12" fmla="*/ 5931830 w 6088489"/>
              <a:gd name="connsiteY12" fmla="*/ 757813 h 6858002"/>
              <a:gd name="connsiteX13" fmla="*/ 5949815 w 6088489"/>
              <a:gd name="connsiteY13" fmla="*/ 923777 h 6858002"/>
              <a:gd name="connsiteX14" fmla="*/ 5967801 w 6088489"/>
              <a:gd name="connsiteY14" fmla="*/ 1104142 h 6858002"/>
              <a:gd name="connsiteX15" fmla="*/ 5986122 w 6088489"/>
              <a:gd name="connsiteY15" fmla="*/ 1296166 h 6858002"/>
              <a:gd name="connsiteX16" fmla="*/ 6003099 w 6088489"/>
              <a:gd name="connsiteY16" fmla="*/ 1503278 h 6858002"/>
              <a:gd name="connsiteX17" fmla="*/ 6019404 w 6088489"/>
              <a:gd name="connsiteY17" fmla="*/ 1719991 h 6858002"/>
              <a:gd name="connsiteX18" fmla="*/ 6034196 w 6088489"/>
              <a:gd name="connsiteY18" fmla="*/ 1949048 h 6858002"/>
              <a:gd name="connsiteX19" fmla="*/ 6048315 w 6088489"/>
              <a:gd name="connsiteY19" fmla="*/ 2187706 h 6858002"/>
              <a:gd name="connsiteX20" fmla="*/ 6061595 w 6088489"/>
              <a:gd name="connsiteY20" fmla="*/ 2436652 h 6858002"/>
              <a:gd name="connsiteX21" fmla="*/ 6066301 w 6088489"/>
              <a:gd name="connsiteY21" fmla="*/ 2564211 h 6858002"/>
              <a:gd name="connsiteX22" fmla="*/ 6071512 w 6088489"/>
              <a:gd name="connsiteY22" fmla="*/ 2694512 h 6858002"/>
              <a:gd name="connsiteX23" fmla="*/ 6076386 w 6088489"/>
              <a:gd name="connsiteY23" fmla="*/ 2826871 h 6858002"/>
              <a:gd name="connsiteX24" fmla="*/ 6079580 w 6088489"/>
              <a:gd name="connsiteY24" fmla="*/ 2959917 h 6858002"/>
              <a:gd name="connsiteX25" fmla="*/ 6082438 w 6088489"/>
              <a:gd name="connsiteY25" fmla="*/ 3095705 h 6858002"/>
              <a:gd name="connsiteX26" fmla="*/ 6085463 w 6088489"/>
              <a:gd name="connsiteY26" fmla="*/ 3232865 h 6858002"/>
              <a:gd name="connsiteX27" fmla="*/ 6087480 w 6088489"/>
              <a:gd name="connsiteY27" fmla="*/ 3372768 h 6858002"/>
              <a:gd name="connsiteX28" fmla="*/ 6087480 w 6088489"/>
              <a:gd name="connsiteY28" fmla="*/ 3514043 h 6858002"/>
              <a:gd name="connsiteX29" fmla="*/ 6088489 w 6088489"/>
              <a:gd name="connsiteY29" fmla="*/ 3656689 h 6858002"/>
              <a:gd name="connsiteX30" fmla="*/ 6087480 w 6088489"/>
              <a:gd name="connsiteY30" fmla="*/ 3800707 h 6858002"/>
              <a:gd name="connsiteX31" fmla="*/ 6085463 w 6088489"/>
              <a:gd name="connsiteY31" fmla="*/ 3946783 h 6858002"/>
              <a:gd name="connsiteX32" fmla="*/ 6083614 w 6088489"/>
              <a:gd name="connsiteY32" fmla="*/ 4092858 h 6858002"/>
              <a:gd name="connsiteX33" fmla="*/ 6079580 w 6088489"/>
              <a:gd name="connsiteY33" fmla="*/ 4240991 h 6858002"/>
              <a:gd name="connsiteX34" fmla="*/ 6075378 w 6088489"/>
              <a:gd name="connsiteY34" fmla="*/ 4390495 h 6858002"/>
              <a:gd name="connsiteX35" fmla="*/ 6070503 w 6088489"/>
              <a:gd name="connsiteY35" fmla="*/ 4540000 h 6858002"/>
              <a:gd name="connsiteX36" fmla="*/ 6063612 w 6088489"/>
              <a:gd name="connsiteY36" fmla="*/ 4690876 h 6858002"/>
              <a:gd name="connsiteX37" fmla="*/ 6055375 w 6088489"/>
              <a:gd name="connsiteY37" fmla="*/ 4843123 h 6858002"/>
              <a:gd name="connsiteX38" fmla="*/ 6047475 w 6088489"/>
              <a:gd name="connsiteY38" fmla="*/ 4996057 h 6858002"/>
              <a:gd name="connsiteX39" fmla="*/ 6037390 w 6088489"/>
              <a:gd name="connsiteY39" fmla="*/ 5148990 h 6858002"/>
              <a:gd name="connsiteX40" fmla="*/ 6025287 w 6088489"/>
              <a:gd name="connsiteY40" fmla="*/ 5303981 h 6858002"/>
              <a:gd name="connsiteX41" fmla="*/ 6013185 w 6088489"/>
              <a:gd name="connsiteY41" fmla="*/ 5456914 h 6858002"/>
              <a:gd name="connsiteX42" fmla="*/ 5999233 w 6088489"/>
              <a:gd name="connsiteY42" fmla="*/ 5612591 h 6858002"/>
              <a:gd name="connsiteX43" fmla="*/ 5983937 w 6088489"/>
              <a:gd name="connsiteY43" fmla="*/ 5768953 h 6858002"/>
              <a:gd name="connsiteX44" fmla="*/ 5967801 w 6088489"/>
              <a:gd name="connsiteY44" fmla="*/ 5923258 h 6858002"/>
              <a:gd name="connsiteX45" fmla="*/ 5948975 w 6088489"/>
              <a:gd name="connsiteY45" fmla="*/ 6079621 h 6858002"/>
              <a:gd name="connsiteX46" fmla="*/ 5928804 w 6088489"/>
              <a:gd name="connsiteY46" fmla="*/ 6235297 h 6858002"/>
              <a:gd name="connsiteX47" fmla="*/ 5908801 w 6088489"/>
              <a:gd name="connsiteY47" fmla="*/ 6391660 h 6858002"/>
              <a:gd name="connsiteX48" fmla="*/ 5885437 w 6088489"/>
              <a:gd name="connsiteY48" fmla="*/ 6547336 h 6858002"/>
              <a:gd name="connsiteX49" fmla="*/ 5861568 w 6088489"/>
              <a:gd name="connsiteY49" fmla="*/ 6702327 h 6858002"/>
              <a:gd name="connsiteX50" fmla="*/ 5836524 w 6088489"/>
              <a:gd name="connsiteY50" fmla="*/ 6858002 h 6858002"/>
              <a:gd name="connsiteX51" fmla="*/ 3563332 w 6088489"/>
              <a:gd name="connsiteY51" fmla="*/ 6858002 h 6858002"/>
              <a:gd name="connsiteX52" fmla="*/ 1223490 w 6088489"/>
              <a:gd name="connsiteY52" fmla="*/ 6858002 h 6858002"/>
              <a:gd name="connsiteX53" fmla="*/ 0 w 6088489"/>
              <a:gd name="connsiteY53" fmla="*/ 6858002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6088489" h="6858002">
                <a:moveTo>
                  <a:pt x="0" y="0"/>
                </a:moveTo>
                <a:lnTo>
                  <a:pt x="3563332" y="0"/>
                </a:lnTo>
                <a:lnTo>
                  <a:pt x="3563332" y="3"/>
                </a:lnTo>
                <a:lnTo>
                  <a:pt x="5842099" y="3"/>
                </a:lnTo>
                <a:lnTo>
                  <a:pt x="5842099" y="4"/>
                </a:lnTo>
                <a:lnTo>
                  <a:pt x="5835346" y="4"/>
                </a:lnTo>
                <a:lnTo>
                  <a:pt x="5841229" y="40466"/>
                </a:lnTo>
                <a:lnTo>
                  <a:pt x="5858543" y="159110"/>
                </a:lnTo>
                <a:lnTo>
                  <a:pt x="5870645" y="245521"/>
                </a:lnTo>
                <a:lnTo>
                  <a:pt x="5883420" y="348391"/>
                </a:lnTo>
                <a:lnTo>
                  <a:pt x="5898716" y="470463"/>
                </a:lnTo>
                <a:lnTo>
                  <a:pt x="5914853" y="605566"/>
                </a:lnTo>
                <a:lnTo>
                  <a:pt x="5931830" y="757813"/>
                </a:lnTo>
                <a:lnTo>
                  <a:pt x="5949815" y="923777"/>
                </a:lnTo>
                <a:lnTo>
                  <a:pt x="5967801" y="1104142"/>
                </a:lnTo>
                <a:lnTo>
                  <a:pt x="5986122" y="1296166"/>
                </a:lnTo>
                <a:lnTo>
                  <a:pt x="6003099" y="1503278"/>
                </a:lnTo>
                <a:lnTo>
                  <a:pt x="6019404" y="1719991"/>
                </a:lnTo>
                <a:lnTo>
                  <a:pt x="6034196" y="1949048"/>
                </a:lnTo>
                <a:lnTo>
                  <a:pt x="6048315" y="2187706"/>
                </a:lnTo>
                <a:lnTo>
                  <a:pt x="6061595" y="2436652"/>
                </a:lnTo>
                <a:lnTo>
                  <a:pt x="6066301" y="2564211"/>
                </a:lnTo>
                <a:lnTo>
                  <a:pt x="6071512" y="2694512"/>
                </a:lnTo>
                <a:lnTo>
                  <a:pt x="6076386" y="2826871"/>
                </a:lnTo>
                <a:lnTo>
                  <a:pt x="6079580" y="2959917"/>
                </a:lnTo>
                <a:lnTo>
                  <a:pt x="6082438" y="3095705"/>
                </a:lnTo>
                <a:lnTo>
                  <a:pt x="6085463" y="3232865"/>
                </a:lnTo>
                <a:lnTo>
                  <a:pt x="6087480" y="3372768"/>
                </a:lnTo>
                <a:lnTo>
                  <a:pt x="6087480" y="3514043"/>
                </a:lnTo>
                <a:lnTo>
                  <a:pt x="6088489" y="3656689"/>
                </a:lnTo>
                <a:lnTo>
                  <a:pt x="6087480" y="3800707"/>
                </a:lnTo>
                <a:lnTo>
                  <a:pt x="6085463" y="3946783"/>
                </a:lnTo>
                <a:lnTo>
                  <a:pt x="6083614" y="4092858"/>
                </a:lnTo>
                <a:lnTo>
                  <a:pt x="6079580" y="4240991"/>
                </a:lnTo>
                <a:lnTo>
                  <a:pt x="6075378" y="4390495"/>
                </a:lnTo>
                <a:lnTo>
                  <a:pt x="6070503" y="4540000"/>
                </a:lnTo>
                <a:lnTo>
                  <a:pt x="6063612" y="4690876"/>
                </a:lnTo>
                <a:lnTo>
                  <a:pt x="6055375" y="4843123"/>
                </a:lnTo>
                <a:lnTo>
                  <a:pt x="6047475" y="4996057"/>
                </a:lnTo>
                <a:lnTo>
                  <a:pt x="6037390" y="5148990"/>
                </a:lnTo>
                <a:lnTo>
                  <a:pt x="6025287" y="5303981"/>
                </a:lnTo>
                <a:lnTo>
                  <a:pt x="6013185" y="5456914"/>
                </a:lnTo>
                <a:lnTo>
                  <a:pt x="5999233" y="5612591"/>
                </a:lnTo>
                <a:lnTo>
                  <a:pt x="5983937" y="5768953"/>
                </a:lnTo>
                <a:lnTo>
                  <a:pt x="5967801" y="5923258"/>
                </a:lnTo>
                <a:lnTo>
                  <a:pt x="5948975" y="6079621"/>
                </a:lnTo>
                <a:lnTo>
                  <a:pt x="5928804" y="6235297"/>
                </a:lnTo>
                <a:lnTo>
                  <a:pt x="5908801" y="6391660"/>
                </a:lnTo>
                <a:lnTo>
                  <a:pt x="5885437" y="6547336"/>
                </a:lnTo>
                <a:lnTo>
                  <a:pt x="5861568" y="6702327"/>
                </a:lnTo>
                <a:lnTo>
                  <a:pt x="5836524" y="6858002"/>
                </a:lnTo>
                <a:lnTo>
                  <a:pt x="3563332" y="6858002"/>
                </a:lnTo>
                <a:lnTo>
                  <a:pt x="1223490" y="6858002"/>
                </a:lnTo>
                <a:lnTo>
                  <a:pt x="0" y="6858002"/>
                </a:lnTo>
                <a:close/>
              </a:path>
            </a:pathLst>
          </a:custGeom>
          <a:ln w="44450">
            <a:gradFill>
              <a:gsLst>
                <a:gs pos="5000">
                  <a:schemeClr val="bg2">
                    <a:alpha val="65000"/>
                  </a:schemeClr>
                </a:gs>
                <a:gs pos="98000">
                  <a:schemeClr val="bg2">
                    <a:lumMod val="75000"/>
                    <a:alpha val="55000"/>
                  </a:schemeClr>
                </a:gs>
              </a:gsLst>
              <a:lin ang="5400000" scaled="1"/>
            </a:gradFill>
          </a:ln>
          <a:effectLst>
            <a:outerShdw blurRad="50800" dist="25400" algn="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F205D72-C62F-D93C-8D37-5A05F0DF68A4}"/>
              </a:ext>
            </a:extLst>
          </p:cNvPr>
          <p:cNvSpPr>
            <a:spLocks noGrp="1"/>
          </p:cNvSpPr>
          <p:nvPr>
            <p:ph type="title"/>
          </p:nvPr>
        </p:nvSpPr>
        <p:spPr>
          <a:xfrm>
            <a:off x="962022" y="643467"/>
            <a:ext cx="4340023" cy="5571064"/>
          </a:xfrm>
        </p:spPr>
        <p:txBody>
          <a:bodyPr anchor="ctr">
            <a:normAutofit/>
          </a:bodyPr>
          <a:lstStyle/>
          <a:p>
            <a:r>
              <a:rPr lang="en-AU" sz="4400" dirty="0"/>
              <a:t>Hacking</a:t>
            </a:r>
          </a:p>
        </p:txBody>
      </p:sp>
      <p:sp>
        <p:nvSpPr>
          <p:cNvPr id="17" name="Content Placeholder 2">
            <a:extLst>
              <a:ext uri="{FF2B5EF4-FFF2-40B4-BE49-F238E27FC236}">
                <a16:creationId xmlns:a16="http://schemas.microsoft.com/office/drawing/2014/main" id="{7BAA7630-595F-17C8-879D-B3911D17C401}"/>
              </a:ext>
            </a:extLst>
          </p:cNvPr>
          <p:cNvSpPr>
            <a:spLocks noGrp="1"/>
          </p:cNvSpPr>
          <p:nvPr>
            <p:ph idx="1"/>
          </p:nvPr>
        </p:nvSpPr>
        <p:spPr>
          <a:xfrm>
            <a:off x="6708499" y="643467"/>
            <a:ext cx="4521480" cy="5571064"/>
          </a:xfrm>
        </p:spPr>
        <p:txBody>
          <a:bodyPr>
            <a:normAutofit/>
          </a:bodyPr>
          <a:lstStyle/>
          <a:p>
            <a:pPr marL="342900" lvl="0" indent="-342900">
              <a:buFont typeface="+mj-lt"/>
              <a:buAutoNum type="arabicPeriod"/>
            </a:pPr>
            <a:r>
              <a:rPr lang="en-AU">
                <a:effectLst/>
                <a:latin typeface="Calibri" panose="020F0502020204030204" pitchFamily="34" charset="0"/>
                <a:ea typeface="Calibri" panose="020F0502020204030204" pitchFamily="34" charset="0"/>
                <a:cs typeface="Times New Roman" panose="02020603050405020304" pitchFamily="18" charset="0"/>
              </a:rPr>
              <a:t>Update software</a:t>
            </a:r>
          </a:p>
          <a:p>
            <a:pPr marL="342900" lvl="0" indent="-342900">
              <a:buFont typeface="+mj-lt"/>
              <a:buAutoNum type="arabicPeriod"/>
            </a:pPr>
            <a:r>
              <a:rPr lang="en-AU">
                <a:effectLst/>
                <a:latin typeface="Calibri" panose="020F0502020204030204" pitchFamily="34" charset="0"/>
                <a:ea typeface="Calibri" panose="020F0502020204030204" pitchFamily="34" charset="0"/>
                <a:cs typeface="Times New Roman" panose="02020603050405020304" pitchFamily="18" charset="0"/>
              </a:rPr>
              <a:t>Use password managers </a:t>
            </a:r>
          </a:p>
          <a:p>
            <a:pPr marL="342900" lvl="0" indent="-342900">
              <a:buFont typeface="+mj-lt"/>
              <a:buAutoNum type="arabicPeriod"/>
            </a:pPr>
            <a:r>
              <a:rPr lang="en-AU">
                <a:effectLst/>
                <a:latin typeface="Calibri" panose="020F0502020204030204" pitchFamily="34" charset="0"/>
                <a:ea typeface="Calibri" panose="020F0502020204030204" pitchFamily="34" charset="0"/>
                <a:cs typeface="Times New Roman" panose="02020603050405020304" pitchFamily="18" charset="0"/>
              </a:rPr>
              <a:t>Use Anti-virus software </a:t>
            </a:r>
          </a:p>
          <a:p>
            <a:pPr marL="342900" lvl="0" indent="-342900">
              <a:buFont typeface="+mj-lt"/>
              <a:buAutoNum type="arabicPeriod"/>
            </a:pPr>
            <a:r>
              <a:rPr lang="en-AU">
                <a:effectLst/>
                <a:latin typeface="Calibri" panose="020F0502020204030204" pitchFamily="34" charset="0"/>
                <a:ea typeface="Calibri" panose="020F0502020204030204" pitchFamily="34" charset="0"/>
                <a:cs typeface="Times New Roman" panose="02020603050405020304" pitchFamily="18" charset="0"/>
              </a:rPr>
              <a:t>Avoid linking accounts</a:t>
            </a:r>
          </a:p>
          <a:p>
            <a:pPr marL="342900" lvl="0" indent="-342900">
              <a:spcAft>
                <a:spcPts val="800"/>
              </a:spcAft>
              <a:buFont typeface="+mj-lt"/>
              <a:buAutoNum type="arabicPeriod"/>
            </a:pPr>
            <a:r>
              <a:rPr lang="en-AU">
                <a:effectLst/>
                <a:latin typeface="Calibri" panose="020F0502020204030204" pitchFamily="34" charset="0"/>
                <a:ea typeface="Calibri" panose="020F0502020204030204" pitchFamily="34" charset="0"/>
                <a:cs typeface="Times New Roman" panose="02020603050405020304" pitchFamily="18" charset="0"/>
              </a:rPr>
              <a:t>Avoid connecting to public Wi-Fi</a:t>
            </a:r>
          </a:p>
        </p:txBody>
      </p:sp>
      <p:pic>
        <p:nvPicPr>
          <p:cNvPr id="4" name="Audio 3">
            <a:hlinkClick r:id="" action="ppaction://media"/>
            <a:extLst>
              <a:ext uri="{FF2B5EF4-FFF2-40B4-BE49-F238E27FC236}">
                <a16:creationId xmlns:a16="http://schemas.microsoft.com/office/drawing/2014/main" id="{523141AA-8331-304D-23C6-B7DC13A46190}"/>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159878649"/>
      </p:ext>
    </p:extLst>
  </p:cSld>
  <p:clrMapOvr>
    <a:masterClrMapping/>
  </p:clrMapOvr>
  <mc:AlternateContent xmlns:mc="http://schemas.openxmlformats.org/markup-compatibility/2006">
    <mc:Choice xmlns:p14="http://schemas.microsoft.com/office/powerpoint/2010/main" Requires="p14">
      <p:transition spd="slow" p14:dur="2000" advTm="58242"/>
    </mc:Choice>
    <mc:Fallback>
      <p:transition spd="slow" advTm="5824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A12D11-619B-4DDB-40A0-F624A6F1403F}"/>
              </a:ext>
            </a:extLst>
          </p:cNvPr>
          <p:cNvSpPr>
            <a:spLocks noGrp="1"/>
          </p:cNvSpPr>
          <p:nvPr>
            <p:ph type="title"/>
          </p:nvPr>
        </p:nvSpPr>
        <p:spPr/>
        <p:txBody>
          <a:bodyPr/>
          <a:lstStyle/>
          <a:p>
            <a:r>
              <a:rPr lang="en-AU" dirty="0"/>
              <a:t>Avoid cyber risks</a:t>
            </a:r>
          </a:p>
        </p:txBody>
      </p:sp>
      <p:sp>
        <p:nvSpPr>
          <p:cNvPr id="3" name="Content Placeholder 2">
            <a:extLst>
              <a:ext uri="{FF2B5EF4-FFF2-40B4-BE49-F238E27FC236}">
                <a16:creationId xmlns:a16="http://schemas.microsoft.com/office/drawing/2014/main" id="{80863083-5A7D-8030-8F96-C67C98B1EA56}"/>
              </a:ext>
            </a:extLst>
          </p:cNvPr>
          <p:cNvSpPr>
            <a:spLocks noGrp="1"/>
          </p:cNvSpPr>
          <p:nvPr>
            <p:ph idx="1"/>
          </p:nvPr>
        </p:nvSpPr>
        <p:spPr/>
        <p:txBody>
          <a:bodyPr/>
          <a:lstStyle/>
          <a:p>
            <a:r>
              <a:rPr lang="en-AU" dirty="0"/>
              <a:t>Have all Software up to date</a:t>
            </a:r>
          </a:p>
          <a:p>
            <a:r>
              <a:rPr lang="en-AU" dirty="0"/>
              <a:t>Use Password managers and MFA</a:t>
            </a:r>
          </a:p>
          <a:p>
            <a:r>
              <a:rPr lang="en-AU" dirty="0"/>
              <a:t>Encrypt important information</a:t>
            </a:r>
          </a:p>
          <a:p>
            <a:r>
              <a:rPr lang="en-AU" dirty="0"/>
              <a:t>Learn how threats work</a:t>
            </a:r>
          </a:p>
          <a:p>
            <a:r>
              <a:rPr lang="en-AU" dirty="0"/>
              <a:t>Don’t leave devices unattended.</a:t>
            </a:r>
          </a:p>
          <a:p>
            <a:endParaRPr lang="en-AU" dirty="0"/>
          </a:p>
        </p:txBody>
      </p:sp>
      <p:pic>
        <p:nvPicPr>
          <p:cNvPr id="5" name="Audio 4">
            <a:hlinkClick r:id="" action="ppaction://media"/>
            <a:extLst>
              <a:ext uri="{FF2B5EF4-FFF2-40B4-BE49-F238E27FC236}">
                <a16:creationId xmlns:a16="http://schemas.microsoft.com/office/drawing/2014/main" id="{2E3172F8-8355-0376-3F5D-3B158B524981}"/>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244106111"/>
      </p:ext>
    </p:extLst>
  </p:cSld>
  <p:clrMapOvr>
    <a:masterClrMapping/>
  </p:clrMapOvr>
  <mc:AlternateContent xmlns:mc="http://schemas.openxmlformats.org/markup-compatibility/2006">
    <mc:Choice xmlns:p14="http://schemas.microsoft.com/office/powerpoint/2010/main" Requires="p14">
      <p:transition spd="slow" p14:dur="2000" advTm="59798"/>
    </mc:Choice>
    <mc:Fallback>
      <p:transition spd="slow" advTm="5979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CFE33F-E8E5-C605-D257-7FB1D38FD384}"/>
              </a:ext>
            </a:extLst>
          </p:cNvPr>
          <p:cNvSpPr>
            <a:spLocks noGrp="1"/>
          </p:cNvSpPr>
          <p:nvPr>
            <p:ph type="title"/>
          </p:nvPr>
        </p:nvSpPr>
        <p:spPr/>
        <p:txBody>
          <a:bodyPr/>
          <a:lstStyle/>
          <a:p>
            <a:r>
              <a:rPr lang="en-AU" dirty="0"/>
              <a:t>Conclusion </a:t>
            </a:r>
          </a:p>
        </p:txBody>
      </p:sp>
      <p:sp>
        <p:nvSpPr>
          <p:cNvPr id="3" name="Content Placeholder 2">
            <a:extLst>
              <a:ext uri="{FF2B5EF4-FFF2-40B4-BE49-F238E27FC236}">
                <a16:creationId xmlns:a16="http://schemas.microsoft.com/office/drawing/2014/main" id="{C7C8B039-5212-8E75-CEB5-FFDBD3423E33}"/>
              </a:ext>
            </a:extLst>
          </p:cNvPr>
          <p:cNvSpPr>
            <a:spLocks noGrp="1"/>
          </p:cNvSpPr>
          <p:nvPr>
            <p:ph idx="1"/>
          </p:nvPr>
        </p:nvSpPr>
        <p:spPr/>
        <p:txBody>
          <a:bodyPr/>
          <a:lstStyle/>
          <a:p>
            <a:pPr marL="0" indent="0">
              <a:buNone/>
            </a:pPr>
            <a:r>
              <a:rPr lang="en-AU" dirty="0">
                <a:effectLst>
                  <a:glow rad="38100">
                    <a:schemeClr val="bg1">
                      <a:lumMod val="50000"/>
                      <a:lumOff val="50000"/>
                      <a:alpha val="20000"/>
                    </a:schemeClr>
                  </a:glow>
                  <a:outerShdw blurRad="38100" dist="38100" dir="2700000" algn="tl">
                    <a:srgbClr val="000000">
                      <a:alpha val="43137"/>
                    </a:srgbClr>
                  </a:outerShdw>
                </a:effectLst>
                <a:latin typeface="Arial" panose="020B0604020202020204" pitchFamily="34" charset="0"/>
                <a:cs typeface="Arial" panose="020B0604020202020204" pitchFamily="34" charset="0"/>
              </a:rPr>
              <a:t>Cyber </a:t>
            </a:r>
            <a:r>
              <a:rPr lang="en-AU" dirty="0">
                <a:effectLst>
                  <a:glow rad="38100">
                    <a:schemeClr val="bg1">
                      <a:lumMod val="50000"/>
                      <a:lumOff val="50000"/>
                      <a:alpha val="20000"/>
                    </a:schemeClr>
                  </a:glow>
                </a:effectLst>
                <a:latin typeface="Arial" panose="020B0604020202020204" pitchFamily="34" charset="0"/>
                <a:cs typeface="Arial" panose="020B0604020202020204" pitchFamily="34" charset="0"/>
              </a:rPr>
              <a:t>threats</a:t>
            </a:r>
            <a:r>
              <a:rPr lang="en-AU" dirty="0">
                <a:effectLst>
                  <a:glow rad="38100">
                    <a:schemeClr val="bg1">
                      <a:lumMod val="50000"/>
                      <a:lumOff val="50000"/>
                      <a:alpha val="20000"/>
                    </a:schemeClr>
                  </a:glow>
                  <a:outerShdw blurRad="38100" dist="38100" dir="2700000" algn="tl">
                    <a:srgbClr val="000000">
                      <a:alpha val="43137"/>
                    </a:srgbClr>
                  </a:outerShdw>
                </a:effectLst>
                <a:latin typeface="Arial" panose="020B0604020202020204" pitchFamily="34" charset="0"/>
                <a:cs typeface="Arial" panose="020B0604020202020204" pitchFamily="34" charset="0"/>
              </a:rPr>
              <a:t> in the work place are common with the biggest issue being peoples unawareness of threats. it is important to stay up to date on the best practises on how to avoid common cyber threats.</a:t>
            </a:r>
          </a:p>
        </p:txBody>
      </p:sp>
      <p:pic>
        <p:nvPicPr>
          <p:cNvPr id="5" name="Audio 4">
            <a:hlinkClick r:id="" action="ppaction://media"/>
            <a:extLst>
              <a:ext uri="{FF2B5EF4-FFF2-40B4-BE49-F238E27FC236}">
                <a16:creationId xmlns:a16="http://schemas.microsoft.com/office/drawing/2014/main" id="{CC7ADEF8-9313-C351-A5D7-CBA92E89A188}"/>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918713190"/>
      </p:ext>
    </p:extLst>
  </p:cSld>
  <p:clrMapOvr>
    <a:masterClrMapping/>
  </p:clrMapOvr>
  <mc:AlternateContent xmlns:mc="http://schemas.openxmlformats.org/markup-compatibility/2006">
    <mc:Choice xmlns:p14="http://schemas.microsoft.com/office/powerpoint/2010/main" Requires="p14">
      <p:transition spd="slow" p14:dur="2000" advTm="15882"/>
    </mc:Choice>
    <mc:Fallback>
      <p:transition spd="slow" advTm="1588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5D8F1FB5B4C0D458EACCC0FAA37D613" ma:contentTypeVersion="13" ma:contentTypeDescription="Create a new document." ma:contentTypeScope="" ma:versionID="132915dfef503811157df3c5fd53147a">
  <xsd:schema xmlns:xsd="http://www.w3.org/2001/XMLSchema" xmlns:xs="http://www.w3.org/2001/XMLSchema" xmlns:p="http://schemas.microsoft.com/office/2006/metadata/properties" xmlns:ns3="8aa8da34-fdaf-4bd8-ae3e-21a641c1d7fb" xmlns:ns4="b6aa7f3d-75f6-460a-b0a5-a22e484e90e3" targetNamespace="http://schemas.microsoft.com/office/2006/metadata/properties" ma:root="true" ma:fieldsID="19642b8558bfb2febae8d324aaa43dc8" ns3:_="" ns4:_="">
    <xsd:import namespace="8aa8da34-fdaf-4bd8-ae3e-21a641c1d7fb"/>
    <xsd:import namespace="b6aa7f3d-75f6-460a-b0a5-a22e484e90e3"/>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4:SharedWithUsers" minOccurs="0"/>
                <xsd:element ref="ns4:SharedWithDetails" minOccurs="0"/>
                <xsd:element ref="ns4:SharingHintHash"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aa8da34-fdaf-4bd8-ae3e-21a641c1d7f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ServiceDateTaken" ma:index="16" nillable="true" ma:displayName="MediaServiceDateTaken" ma:hidden="true" ma:internalName="MediaServiceDateTaken" ma:readOnly="true">
      <xsd:simpleType>
        <xsd:restriction base="dms:Text"/>
      </xsd:simpleType>
    </xsd:element>
    <xsd:element name="MediaLengthInSeconds" ma:index="20"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b6aa7f3d-75f6-460a-b0a5-a22e484e90e3"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element name="SharingHintHash" ma:index="19"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F84AA221-6CA6-4991-84FE-682375A44C9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aa8da34-fdaf-4bd8-ae3e-21a641c1d7fb"/>
    <ds:schemaRef ds:uri="b6aa7f3d-75f6-460a-b0a5-a22e484e90e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B40ABA8-FC26-4652-BEE3-937F5384B071}">
  <ds:schemaRefs>
    <ds:schemaRef ds:uri="http://schemas.microsoft.com/sharepoint/v3/contenttype/forms"/>
  </ds:schemaRefs>
</ds:datastoreItem>
</file>

<file path=customXml/itemProps3.xml><?xml version="1.0" encoding="utf-8"?>
<ds:datastoreItem xmlns:ds="http://schemas.openxmlformats.org/officeDocument/2006/customXml" ds:itemID="{5B3F334E-4167-4DF9-B1B1-2554C5CDC8E4}">
  <ds:schemaRefs>
    <ds:schemaRef ds:uri="http://schemas.microsoft.com/office/2006/documentManagement/types"/>
    <ds:schemaRef ds:uri="http://schemas.openxmlformats.org/package/2006/metadata/core-properties"/>
    <ds:schemaRef ds:uri="b6aa7f3d-75f6-460a-b0a5-a22e484e90e3"/>
    <ds:schemaRef ds:uri="http://purl.org/dc/terms/"/>
    <ds:schemaRef ds:uri="http://purl.org/dc/dcmitype/"/>
    <ds:schemaRef ds:uri="http://purl.org/dc/elements/1.1/"/>
    <ds:schemaRef ds:uri="http://schemas.microsoft.com/office/infopath/2007/PartnerControls"/>
    <ds:schemaRef ds:uri="8aa8da34-fdaf-4bd8-ae3e-21a641c1d7fb"/>
    <ds:schemaRef ds:uri="http://schemas.microsoft.com/office/2006/metadata/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4323</TotalTime>
  <Words>395</Words>
  <Application>Microsoft Office PowerPoint</Application>
  <PresentationFormat>Widescreen</PresentationFormat>
  <Paragraphs>53</Paragraphs>
  <Slides>9</Slides>
  <Notes>0</Notes>
  <HiddenSlides>0</HiddenSlides>
  <MMClips>9</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vt:i4>
      </vt:variant>
    </vt:vector>
  </HeadingPairs>
  <TitlesOfParts>
    <vt:vector size="14" baseType="lpstr">
      <vt:lpstr>Arial</vt:lpstr>
      <vt:lpstr>Calibri</vt:lpstr>
      <vt:lpstr>Century Gothic</vt:lpstr>
      <vt:lpstr>Symbol</vt:lpstr>
      <vt:lpstr>Mesh</vt:lpstr>
      <vt:lpstr>Cyber Training</vt:lpstr>
      <vt:lpstr>Introduction</vt:lpstr>
      <vt:lpstr>Updates to Policies and procedures</vt:lpstr>
      <vt:lpstr>Updates to Policies and procedures</vt:lpstr>
      <vt:lpstr>Avoid Phishing</vt:lpstr>
      <vt:lpstr>Avoid Ransomware</vt:lpstr>
      <vt:lpstr>Hacking</vt:lpstr>
      <vt:lpstr>Avoid cyber risks</vt:lpstr>
      <vt:lpstr>Conclusion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Cyber Training</dc:title>
  <dc:creator>Andre ALEXANDROV (001164110)</dc:creator>
  <cp:lastModifiedBy>Andre ALEXANDROV (001164110)</cp:lastModifiedBy>
  <cp:revision>3</cp:revision>
  <dcterms:created xsi:type="dcterms:W3CDTF">2023-03-03T01:41:28Z</dcterms:created>
  <dcterms:modified xsi:type="dcterms:W3CDTF">2023-03-10T11:33:47Z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0x010100E5D8F1FB5B4C0D458EACCC0FAA37D613</vt:lpwstr>
  </property>
</Properties>
</file>